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75" r:id="rId3"/>
    <p:sldId id="280" r:id="rId4"/>
    <p:sldId id="281" r:id="rId5"/>
    <p:sldId id="283" r:id="rId6"/>
    <p:sldId id="284" r:id="rId7"/>
    <p:sldId id="285" r:id="rId8"/>
    <p:sldId id="286" r:id="rId9"/>
    <p:sldId id="282" r:id="rId10"/>
    <p:sldId id="276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322" r:id="rId20"/>
    <p:sldId id="297" r:id="rId21"/>
    <p:sldId id="298" r:id="rId22"/>
    <p:sldId id="299" r:id="rId23"/>
    <p:sldId id="300" r:id="rId24"/>
    <p:sldId id="302" r:id="rId25"/>
    <p:sldId id="303" r:id="rId26"/>
    <p:sldId id="277" r:id="rId27"/>
    <p:sldId id="304" r:id="rId28"/>
    <p:sldId id="278" r:id="rId29"/>
    <p:sldId id="313" r:id="rId30"/>
    <p:sldId id="312" r:id="rId31"/>
    <p:sldId id="314" r:id="rId32"/>
    <p:sldId id="315" r:id="rId33"/>
    <p:sldId id="316" r:id="rId34"/>
    <p:sldId id="317" r:id="rId35"/>
    <p:sldId id="318" r:id="rId36"/>
    <p:sldId id="320" r:id="rId37"/>
    <p:sldId id="321" r:id="rId38"/>
    <p:sldId id="279" r:id="rId39"/>
    <p:sldId id="305" r:id="rId40"/>
    <p:sldId id="306" r:id="rId41"/>
    <p:sldId id="307" r:id="rId42"/>
    <p:sldId id="308" r:id="rId43"/>
    <p:sldId id="309" r:id="rId44"/>
    <p:sldId id="310" r:id="rId45"/>
    <p:sldId id="323" r:id="rId46"/>
    <p:sldId id="311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-134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5DD26C-8B38-B54A-B764-C312A15E0C51}" type="datetimeFigureOut">
              <a:rPr lang="en-US" smtClean="0"/>
              <a:t>5/30/12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CA979-644C-864E-A16E-CA5C98636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06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E013C-18FD-A045-9F4C-49AFCAFD52D3}" type="datetimeFigureOut">
              <a:rPr lang="en-US" smtClean="0"/>
              <a:t>5/30/12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C0F3D-E730-6B4E-94EA-22E07E8D2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55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E013C-18FD-A045-9F4C-49AFCAFD52D3}" type="datetimeFigureOut">
              <a:rPr lang="en-US" smtClean="0"/>
              <a:t>5/30/12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C0F3D-E730-6B4E-94EA-22E07E8D2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50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E013C-18FD-A045-9F4C-49AFCAFD52D3}" type="datetimeFigureOut">
              <a:rPr lang="en-US" smtClean="0"/>
              <a:t>5/30/12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C0F3D-E730-6B4E-94EA-22E07E8D2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26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E013C-18FD-A045-9F4C-49AFCAFD52D3}" type="datetimeFigureOut">
              <a:rPr lang="en-US" smtClean="0"/>
              <a:t>5/30/12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C0F3D-E730-6B4E-94EA-22E07E8D2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27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E013C-18FD-A045-9F4C-49AFCAFD52D3}" type="datetimeFigureOut">
              <a:rPr lang="en-US" smtClean="0"/>
              <a:t>5/30/12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C0F3D-E730-6B4E-94EA-22E07E8D2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79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E013C-18FD-A045-9F4C-49AFCAFD52D3}" type="datetimeFigureOut">
              <a:rPr lang="en-US" smtClean="0"/>
              <a:t>5/30/12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C0F3D-E730-6B4E-94EA-22E07E8D2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17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E013C-18FD-A045-9F4C-49AFCAFD52D3}" type="datetimeFigureOut">
              <a:rPr lang="en-US" smtClean="0"/>
              <a:t>5/30/12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C0F3D-E730-6B4E-94EA-22E07E8D2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9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E013C-18FD-A045-9F4C-49AFCAFD52D3}" type="datetimeFigureOut">
              <a:rPr lang="en-US" smtClean="0"/>
              <a:t>5/30/12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C0F3D-E730-6B4E-94EA-22E07E8D2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06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E013C-18FD-A045-9F4C-49AFCAFD52D3}" type="datetimeFigureOut">
              <a:rPr lang="en-US" smtClean="0"/>
              <a:t>5/30/12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C0F3D-E730-6B4E-94EA-22E07E8D2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25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E013C-18FD-A045-9F4C-49AFCAFD52D3}" type="datetimeFigureOut">
              <a:rPr lang="en-US" smtClean="0"/>
              <a:t>5/30/12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C0F3D-E730-6B4E-94EA-22E07E8D2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19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E013C-18FD-A045-9F4C-49AFCAFD52D3}" type="datetimeFigureOut">
              <a:rPr lang="en-US" smtClean="0"/>
              <a:t>5/30/12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C0F3D-E730-6B4E-94EA-22E07E8D2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10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E013C-18FD-A045-9F4C-49AFCAFD52D3}" type="datetimeFigureOut">
              <a:rPr lang="en-US" smtClean="0"/>
              <a:t>5/30/12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C0F3D-E730-6B4E-94EA-22E07E8D2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6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1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1.png"/><Relationship Id="rId8" Type="http://schemas.openxmlformats.org/officeDocument/2006/relationships/image" Target="../media/image5.png"/><Relationship Id="rId9" Type="http://schemas.openxmlformats.org/officeDocument/2006/relationships/image" Target="../media/image7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697748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Quicksand Book Regular"/>
                <a:cs typeface="Quicksand Book Regular"/>
              </a:rPr>
              <a:t>Toward Real-time Expertise</a:t>
            </a:r>
          </a:p>
          <a:p>
            <a:pPr algn="ctr"/>
            <a:endParaRPr lang="en-US" sz="4000" dirty="0" smtClean="0">
              <a:latin typeface="Quicksand Light Regular"/>
              <a:cs typeface="Quicksand Light Regular"/>
            </a:endParaRPr>
          </a:p>
          <a:p>
            <a:pPr algn="ctr"/>
            <a:r>
              <a:rPr lang="en-US" sz="3600" dirty="0" smtClean="0">
                <a:latin typeface="Quicksand Light Regular"/>
                <a:cs typeface="Quicksand Light Regular"/>
              </a:rPr>
              <a:t>Greg Little</a:t>
            </a:r>
            <a:endParaRPr lang="en-US" sz="3600" dirty="0">
              <a:latin typeface="Quicksand Light Regular"/>
              <a:cs typeface="Quicksand Ligh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35384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697748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Quicksand Book Regular"/>
                <a:cs typeface="Quicksand Book Regular"/>
              </a:rPr>
              <a:t>Chapter 2</a:t>
            </a:r>
          </a:p>
          <a:p>
            <a:pPr algn="ctr"/>
            <a:endParaRPr lang="en-US" sz="4000" dirty="0" smtClean="0">
              <a:solidFill>
                <a:schemeClr val="bg1"/>
              </a:solidFill>
              <a:latin typeface="Quicksand Light Regular"/>
              <a:cs typeface="Quicksand Light Regular"/>
            </a:endParaRPr>
          </a:p>
          <a:p>
            <a:pPr algn="ctr"/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  <a:latin typeface="Quicksand Light Regular"/>
                <a:cs typeface="Quicksand Light Regular"/>
              </a:rPr>
              <a:t>Where are we now?</a:t>
            </a:r>
            <a:endParaRPr lang="en-US" sz="3600" dirty="0">
              <a:solidFill>
                <a:schemeClr val="bg1">
                  <a:lumMod val="75000"/>
                </a:schemeClr>
              </a:solidFill>
              <a:latin typeface="Quicksand Light Regular"/>
              <a:cs typeface="Quicksand Ligh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37791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720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15" y="1249977"/>
            <a:ext cx="4127648" cy="3248859"/>
          </a:xfrm>
          <a:prstGeom prst="rect">
            <a:avLst/>
          </a:prstGeom>
          <a:ln w="76200" cmpd="sng">
            <a:solidFill>
              <a:schemeClr val="tx1"/>
            </a:solidFill>
            <a:miter lim="800000"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929" y="1054641"/>
            <a:ext cx="4076481" cy="4272032"/>
          </a:xfrm>
          <a:prstGeom prst="rect">
            <a:avLst/>
          </a:prstGeom>
          <a:ln w="76200" cmpd="sng">
            <a:solidFill>
              <a:schemeClr val="tx1"/>
            </a:solidFill>
            <a:miter lim="800000"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3663" y="1703472"/>
            <a:ext cx="4972572" cy="4343305"/>
          </a:xfrm>
          <a:prstGeom prst="rect">
            <a:avLst/>
          </a:prstGeom>
          <a:ln w="76200" cmpd="sng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526626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720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20" y="793578"/>
            <a:ext cx="2249418" cy="89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20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AutoShape 4" descr="data:image/jpg;base64,/9j/4AAQSkZJRgABAQAAAQABAAD/2wBDAAkGBwgHBgkIBwgKCgkLDRYPDQwMDRsUFRAWIB0iIiAdHx8kKDQsJCYxJx8fLT0tMTU3Ojo6Iys/RD84QzQ5Ojf/2wBDAQoKCg0MDRoPDxo3JR8lNzc3Nzc3Nzc3Nzc3Nzc3Nzc3Nzc3Nzc3Nzc3Nzc3Nzc3Nzc3Nzc3Nzc3Nzc3Nzc3Nzf/wAARCABgAGADASIAAhEBAxEB/8QAGwAAAwEAAwEAAAAAAAAAAAAAAAECAwQFBgf/xAAxEAEAAQMDAgQDBwUBAAAAAAABEQACIQMSMUFRImFxgQSR4RNSobHB0fAFIzJC8Qb/xAAWAQEBAQAAAAAAAAAAAAAAAAAAAgP/xAAdEQEAAQQDAQAAAAAAAAAAAAAAAQIDESESE0Fx/9oADAMBAAIRAxEAPwD5jH+tto9MHNIuN1szJ1mPeiDd4SO3tVZngnjHWgzImBQ5TnNAORZ4I/Wne2JuIAJwxNCM4WeYCgcoePJ0nNQEtwC4iD2rR5NvAL/ypQwfn37lBVs2htGIw8DSvbiBVCTPbtU2yW4MBCC1W65uS60hxLQRceI5wSTRZO7jPpVX2xDaFvbFTdLmYXz596BDPGQxBzWkGLh4cy81N02224kPxKY+XBzM/OgLbm2/LJ0zn3qt0WR4WOs58v8AtQciNvs8eta9rjoRQZu0u3GerQCymcZDGfSncG1eZ85KmMAEvJPNA7ViInriM/OhSE3YHj8q3+G+B+J+Js1L9HSuus0rG667bi31awFiGGPnQL/WFmD1x61RMvEH4dms8woRHKHFabhIuQnyoFtXwlpuuxjE+lSNtuYOc459SrVh2hPaKWXwnJkHn60E8z4iB8XeO9VIhcwzx1ot/wAlyBjiY+lVabbo2xbzh49PKgzs27m37ow9zrmtOBNqR3w1LczKs7Yfr3qg/wAnEf4vlQEiLyJCp+pT0tJv1LdMluuxbtN0tZ3XW7TxG6eM5K7b+l6WnpGpeZbrYXy8p78UHotb43Q/o3/mNf4LQsQ+Idjq9dRTPpD+FeK1EW6GEzHb6V2P9S+NNVdCPDZabXzlmPy9q629LeZ8yMfzyoFktlc8cw1qac/CfbZguLdsfjWdpPhW5XgJEao1bvsnTbjastqc+9TVFWsNrNVqOXZGdTj74kQsJiHHDii0i5Hg6JMPUoFtMcmJT+DStRutBGOk/ktUxDbCXBlyR50WtyEjGITpTu22jCEHOSotdtw2wZ7maAuZgiJ5zz70mJ8Vy++RqtTYH3s4x0paejp33RajiZ7lBrboad+qreNvRu5GuVr6jon9t4zdL1jB7Vx7LfsjdK7eCetLS1N18a1s2bouU+fvQPX/ALmnpatrlti6euX96hRG24y93pTusdHW1dK8MXoD6/tSutLjbZ8h/KgktHF0x3OnnQeKTjEk9YqV8XeHE4qrS2EYw+jFAxi22UzicQ1LbK2xLLHmVd+QHpy/zmknjny5KBZ2CIw/xKhN03Xwj2Kud1qiznHRqcRkyM4oKjTvum1ickclM09tq2Anbn5NFmnA3zBzMzSuuu05mCennQPU1kvDkMQ9Wj7L7SzVNO9kt37HHH6lItNRtsjLhPvT2860+HbtP4gtuJtvtSR7hmgm/VNS7eWtrA4uYkogCcejzHcpWELKWk47U7pUiJ8o4oM7xuC4hXkqnFxHuT0pXWwvERjGF/RotuuOM+2T60FQou2bePpU+II2uc/vxVWu0wIRwM47UtRxmBjkHP1oB2rbzt6STHk0iC/JEdDpVWl1y3XchmCfn86LhEbWJIyIUBuv0m1d3tU2+PK4Dp09qL9UfAYnF2anUt2kW8zGSKAsNurKTHM47eWK3v8A7nwpqWkXWa2UTGD9qzsvt+z23Wsdcp0atnR19bScW3BdxxjmKCCdzd1eQCqgJuE4Mh24mlJAwO3G45pjb0x95baBPcOcxMlBkgVEnz/7SQecswx09Kb4r8xI8JmgE3WZJZeeT0pW3G27KS9TD+zTtHpMPX+c0gyRcTdxnFAW22zL5LLTQtYwHecNBtm1OJZxQqS9HrQ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2" name="AutoShape 6" descr="data:image/jpg;base64,/9j/4AAQSkZJRgABAQAAAQABAAD/2wBDAAkGBwgHBgkIBwgKCgkLDRYPDQwMDRsUFRAWIB0iIiAdHx8kKDQsJCYxJx8fLT0tMTU3Ojo6Iys/RD84QzQ5Ojf/2wBDAQoKCg0MDRoPDxo3JR8lNzc3Nzc3Nzc3Nzc3Nzc3Nzc3Nzc3Nzc3Nzc3Nzc3Nzc3Nzc3Nzc3Nzc3Nzc3Nzc3Nzf/wAARCABgAGADASIAAhEBAxEB/8QAGwAAAwEAAwEAAAAAAAAAAAAAAAECAwQFBgf/xAAxEAEAAQMDAgQDBwUBAAAAAAABEQACIQMSMUFRImFxgQSR4RNSobHB0fAFIzJC8Qb/xAAWAQEBAQAAAAAAAAAAAAAAAAAAAgP/xAAdEQEAAQQDAQAAAAAAAAAAAAAAAQIDESESE0Fx/9oADAMBAAIRAxEAPwD5jH+tto9MHNIuN1szJ1mPeiDd4SO3tVZngnjHWgzImBQ5TnNAORZ4I/Wne2JuIAJwxNCM4WeYCgcoePJ0nNQEtwC4iD2rR5NvAL/ypQwfn37lBVs2htGIw8DSvbiBVCTPbtU2yW4MBCC1W65uS60hxLQRceI5wSTRZO7jPpVX2xDaFvbFTdLmYXz596BDPGQxBzWkGLh4cy81N02224kPxKY+XBzM/OgLbm2/LJ0zn3qt0WR4WOs58v8AtQciNvs8eta9rjoRQZu0u3GerQCymcZDGfSncG1eZ85KmMAEvJPNA7ViInriM/OhSE3YHj8q3+G+B+J+Js1L9HSuus0rG667bi31awFiGGPnQL/WFmD1x61RMvEH4dms8woRHKHFabhIuQnyoFtXwlpuuxjE+lSNtuYOc459SrVh2hPaKWXwnJkHn60E8z4iB8XeO9VIhcwzx1ot/wAlyBjiY+lVabbo2xbzh49PKgzs27m37ow9zrmtOBNqR3w1LczKs7Yfr3qg/wAnEf4vlQEiLyJCp+pT0tJv1LdMluuxbtN0tZ3XW7TxG6eM5K7b+l6WnpGpeZbrYXy8p78UHotb43Q/o3/mNf4LQsQ+Idjq9dRTPpD+FeK1EW6GEzHb6V2P9S+NNVdCPDZabXzlmPy9q629LeZ8yMfzyoFktlc8cw1qac/CfbZguLdsfjWdpPhW5XgJEao1bvsnTbjastqc+9TVFWsNrNVqOXZGdTj74kQsJiHHDii0i5Hg6JMPUoFtMcmJT+DStRutBGOk/ktUxDbCXBlyR50WtyEjGITpTu22jCEHOSotdtw2wZ7maAuZgiJ5zz70mJ8Vy++RqtTYH3s4x0paejp33RajiZ7lBrboad+qreNvRu5GuVr6jon9t4zdL1jB7Vx7LfsjdK7eCetLS1N18a1s2bouU+fvQPX/ALmnpatrlti6euX96hRG24y93pTusdHW1dK8MXoD6/tSutLjbZ8h/KgktHF0x3OnnQeKTjEk9YqV8XeHE4qrS2EYw+jFAxi22UzicQ1LbK2xLLHmVd+QHpy/zmknjny5KBZ2CIw/xKhN03Xwj2Kud1qiznHRqcRkyM4oKjTvum1ickclM09tq2Anbn5NFmnA3zBzMzSuuu05mCennQPU1kvDkMQ9Wj7L7SzVNO9kt37HHH6lItNRtsjLhPvT2860+HbtP4gtuJtvtSR7hmgm/VNS7eWtrA4uYkogCcejzHcpWELKWk47U7pUiJ8o4oM7xuC4hXkqnFxHuT0pXWwvERjGF/RotuuOM+2T60FQou2bePpU+II2uc/vxVWu0wIRwM47UtRxmBjkHP1oB2rbzt6STHk0iC/JEdDpVWl1y3XchmCfn86LhEbWJIyIUBuv0m1d3tU2+PK4Dp09qL9UfAYnF2anUt2kW8zGSKAsNurKTHM47eWK3v8A7nwpqWkXWa2UTGD9qzsvt+z23Wsdcp0atnR19bScW3BdxxjmKCCdzd1eQCqgJuE4Mh24mlJAwO3G45pjb0x95baBPcOcxMlBkgVEnz/7SQecswx09Kb4r8xI8JmgE3WZJZeeT0pW3G27KS9TD+zTtHpMPX+c0gyRcTdxnFAW22zL5LLTQtYwHecNBtm1OJZxQqS9HrQ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124200"/>
            <a:ext cx="3352799" cy="1129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20" y="793578"/>
            <a:ext cx="2249418" cy="89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46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AutoShape 4" descr="data:image/jpg;base64,/9j/4AAQSkZJRgABAQAAAQABAAD/2wBDAAkGBwgHBgkIBwgKCgkLDRYPDQwMDRsUFRAWIB0iIiAdHx8kKDQsJCYxJx8fLT0tMTU3Ojo6Iys/RD84QzQ5Ojf/2wBDAQoKCg0MDRoPDxo3JR8lNzc3Nzc3Nzc3Nzc3Nzc3Nzc3Nzc3Nzc3Nzc3Nzc3Nzc3Nzc3Nzc3Nzc3Nzc3Nzc3Nzf/wAARCABgAGADASIAAhEBAxEB/8QAGwAAAwEAAwEAAAAAAAAAAAAAAAECAwQFBgf/xAAxEAEAAQMDAgQDBwUBAAAAAAABEQACIQMSMUFRImFxgQSR4RNSobHB0fAFIzJC8Qb/xAAWAQEBAQAAAAAAAAAAAAAAAAAAAgP/xAAdEQEAAQQDAQAAAAAAAAAAAAAAAQIDESESE0Fx/9oADAMBAAIRAxEAPwD5jH+tto9MHNIuN1szJ1mPeiDd4SO3tVZngnjHWgzImBQ5TnNAORZ4I/Wne2JuIAJwxNCM4WeYCgcoePJ0nNQEtwC4iD2rR5NvAL/ypQwfn37lBVs2htGIw8DSvbiBVCTPbtU2yW4MBCC1W65uS60hxLQRceI5wSTRZO7jPpVX2xDaFvbFTdLmYXz596BDPGQxBzWkGLh4cy81N02224kPxKY+XBzM/OgLbm2/LJ0zn3qt0WR4WOs58v8AtQciNvs8eta9rjoRQZu0u3GerQCymcZDGfSncG1eZ85KmMAEvJPNA7ViInriM/OhSE3YHj8q3+G+B+J+Js1L9HSuus0rG667bi31awFiGGPnQL/WFmD1x61RMvEH4dms8woRHKHFabhIuQnyoFtXwlpuuxjE+lSNtuYOc459SrVh2hPaKWXwnJkHn60E8z4iB8XeO9VIhcwzx1ot/wAlyBjiY+lVabbo2xbzh49PKgzs27m37ow9zrmtOBNqR3w1LczKs7Yfr3qg/wAnEf4vlQEiLyJCp+pT0tJv1LdMluuxbtN0tZ3XW7TxG6eM5K7b+l6WnpGpeZbrYXy8p78UHotb43Q/o3/mNf4LQsQ+Idjq9dRTPpD+FeK1EW6GEzHb6V2P9S+NNVdCPDZabXzlmPy9q629LeZ8yMfzyoFktlc8cw1qac/CfbZguLdsfjWdpPhW5XgJEao1bvsnTbjastqc+9TVFWsNrNVqOXZGdTj74kQsJiHHDii0i5Hg6JMPUoFtMcmJT+DStRutBGOk/ktUxDbCXBlyR50WtyEjGITpTu22jCEHOSotdtw2wZ7maAuZgiJ5zz70mJ8Vy++RqtTYH3s4x0paejp33RajiZ7lBrboad+qreNvRu5GuVr6jon9t4zdL1jB7Vx7LfsjdK7eCetLS1N18a1s2bouU+fvQPX/ALmnpatrlti6euX96hRG24y93pTusdHW1dK8MXoD6/tSutLjbZ8h/KgktHF0x3OnnQeKTjEk9YqV8XeHE4qrS2EYw+jFAxi22UzicQ1LbK2xLLHmVd+QHpy/zmknjny5KBZ2CIw/xKhN03Xwj2Kud1qiznHRqcRkyM4oKjTvum1ickclM09tq2Anbn5NFmnA3zBzMzSuuu05mCennQPU1kvDkMQ9Wj7L7SzVNO9kt37HHH6lItNRtsjLhPvT2860+HbtP4gtuJtvtSR7hmgm/VNS7eWtrA4uYkogCcejzHcpWELKWk47U7pUiJ8o4oM7xuC4hXkqnFxHuT0pXWwvERjGF/RotuuOM+2T60FQou2bePpU+II2uc/vxVWu0wIRwM47UtRxmBjkHP1oB2rbzt6STHk0iC/JEdDpVWl1y3XchmCfn86LhEbWJIyIUBuv0m1d3tU2+PK4Dp09qL9UfAYnF2anUt2kW8zGSKAsNurKTHM47eWK3v8A7nwpqWkXWa2UTGD9qzsvt+z23Wsdcp0atnR19bScW3BdxxjmKCCdzd1eQCqgJuE4Mh24mlJAwO3G45pjb0x95baBPcOcxMlBkgVEnz/7SQecswx09Kb4r8xI8JmgE3WZJZeeT0pW3G27KS9TD+zTtHpMPX+c0gyRcTdxnFAW22zL5LLTQtYwHecNBtm1OJZxQqS9HrQ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2" name="AutoShape 6" descr="data:image/jpg;base64,/9j/4AAQSkZJRgABAQAAAQABAAD/2wBDAAkGBwgHBgkIBwgKCgkLDRYPDQwMDRsUFRAWIB0iIiAdHx8kKDQsJCYxJx8fLT0tMTU3Ojo6Iys/RD84QzQ5Ojf/2wBDAQoKCg0MDRoPDxo3JR8lNzc3Nzc3Nzc3Nzc3Nzc3Nzc3Nzc3Nzc3Nzc3Nzc3Nzc3Nzc3Nzc3Nzc3Nzc3Nzc3Nzf/wAARCABgAGADASIAAhEBAxEB/8QAGwAAAwEAAwEAAAAAAAAAAAAAAAECAwQFBgf/xAAxEAEAAQMDAgQDBwUBAAAAAAABEQACIQMSMUFRImFxgQSR4RNSobHB0fAFIzJC8Qb/xAAWAQEBAQAAAAAAAAAAAAAAAAAAAgP/xAAdEQEAAQQDAQAAAAAAAAAAAAAAAQIDESESE0Fx/9oADAMBAAIRAxEAPwD5jH+tto9MHNIuN1szJ1mPeiDd4SO3tVZngnjHWgzImBQ5TnNAORZ4I/Wne2JuIAJwxNCM4WeYCgcoePJ0nNQEtwC4iD2rR5NvAL/ypQwfn37lBVs2htGIw8DSvbiBVCTPbtU2yW4MBCC1W65uS60hxLQRceI5wSTRZO7jPpVX2xDaFvbFTdLmYXz596BDPGQxBzWkGLh4cy81N02224kPxKY+XBzM/OgLbm2/LJ0zn3qt0WR4WOs58v8AtQciNvs8eta9rjoRQZu0u3GerQCymcZDGfSncG1eZ85KmMAEvJPNA7ViInriM/OhSE3YHj8q3+G+B+J+Js1L9HSuus0rG667bi31awFiGGPnQL/WFmD1x61RMvEH4dms8woRHKHFabhIuQnyoFtXwlpuuxjE+lSNtuYOc459SrVh2hPaKWXwnJkHn60E8z4iB8XeO9VIhcwzx1ot/wAlyBjiY+lVabbo2xbzh49PKgzs27m37ow9zrmtOBNqR3w1LczKs7Yfr3qg/wAnEf4vlQEiLyJCp+pT0tJv1LdMluuxbtN0tZ3XW7TxG6eM5K7b+l6WnpGpeZbrYXy8p78UHotb43Q/o3/mNf4LQsQ+Idjq9dRTPpD+FeK1EW6GEzHb6V2P9S+NNVdCPDZabXzlmPy9q629LeZ8yMfzyoFktlc8cw1qac/CfbZguLdsfjWdpPhW5XgJEao1bvsnTbjastqc+9TVFWsNrNVqOXZGdTj74kQsJiHHDii0i5Hg6JMPUoFtMcmJT+DStRutBGOk/ktUxDbCXBlyR50WtyEjGITpTu22jCEHOSotdtw2wZ7maAuZgiJ5zz70mJ8Vy++RqtTYH3s4x0paejp33RajiZ7lBrboad+qreNvRu5GuVr6jon9t4zdL1jB7Vx7LfsjdK7eCetLS1N18a1s2bouU+fvQPX/ALmnpatrlti6euX96hRG24y93pTusdHW1dK8MXoD6/tSutLjbZ8h/KgktHF0x3OnnQeKTjEk9YqV8XeHE4qrS2EYw+jFAxi22UzicQ1LbK2xLLHmVd+QHpy/zmknjny5KBZ2CIw/xKhN03Xwj2Kud1qiznHRqcRkyM4oKjTvum1ickclM09tq2Anbn5NFmnA3zBzMzSuuu05mCennQPU1kvDkMQ9Wj7L7SzVNO9kt37HHH6lItNRtsjLhPvT2860+HbtP4gtuJtvtSR7hmgm/VNS7eWtrA4uYkogCcejzHcpWELKWk47U7pUiJ8o4oM7xuC4hXkqnFxHuT0pXWwvERjGF/RotuuOM+2T60FQou2bePpU+II2uc/vxVWu0wIRwM47UtRxmBjkHP1oB2rbzt6STHk0iC/JEdDpVWl1y3XchmCfn86LhEbWJIyIUBuv0m1d3tU2+PK4Dp09qL9UfAYnF2anUt2kW8zGSKAsNurKTHM47eWK3v8A7nwpqWkXWa2UTGD9qzsvt+z23Wsdcp0atnR19bScW3BdxxjmKCCdzd1eQCqgJuE4Mh24mlJAwO3G45pjb0x95baBPcOcxMlBkgVEnz/7SQecswx09Kb4r8xI8JmgE3WZJZeeT0pW3G27KS9TD+zTtHpMPX+c0gyRcTdxnFAW22zL5LLTQtYwHecNBtm1OJZxQqS9HrQ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124200"/>
            <a:ext cx="3352799" cy="1129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7" descr="C:\Home\My Dropbox\PrivatePhotos\woma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4572412"/>
            <a:ext cx="494965" cy="990600"/>
          </a:xfrm>
          <a:prstGeom prst="rect">
            <a:avLst/>
          </a:prstGeom>
          <a:noFill/>
        </p:spPr>
      </p:pic>
      <p:cxnSp>
        <p:nvCxnSpPr>
          <p:cNvPr id="20" name="Straight Arrow Connector 19"/>
          <p:cNvCxnSpPr/>
          <p:nvPr/>
        </p:nvCxnSpPr>
        <p:spPr>
          <a:xfrm>
            <a:off x="762000" y="4953000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>
            <a:off x="533400" y="4724400"/>
            <a:ext cx="4572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20" y="793578"/>
            <a:ext cx="2249418" cy="89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5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AutoShape 4" descr="data:image/jpg;base64,/9j/4AAQSkZJRgABAQAAAQABAAD/2wBDAAkGBwgHBgkIBwgKCgkLDRYPDQwMDRsUFRAWIB0iIiAdHx8kKDQsJCYxJx8fLT0tMTU3Ojo6Iys/RD84QzQ5Ojf/2wBDAQoKCg0MDRoPDxo3JR8lNzc3Nzc3Nzc3Nzc3Nzc3Nzc3Nzc3Nzc3Nzc3Nzc3Nzc3Nzc3Nzc3Nzc3Nzc3Nzc3Nzf/wAARCABgAGADASIAAhEBAxEB/8QAGwAAAwEAAwEAAAAAAAAAAAAAAAECAwQFBgf/xAAxEAEAAQMDAgQDBwUBAAAAAAABEQACIQMSMUFRImFxgQSR4RNSobHB0fAFIzJC8Qb/xAAWAQEBAQAAAAAAAAAAAAAAAAAAAgP/xAAdEQEAAQQDAQAAAAAAAAAAAAAAAQIDESESE0Fx/9oADAMBAAIRAxEAPwD5jH+tto9MHNIuN1szJ1mPeiDd4SO3tVZngnjHWgzImBQ5TnNAORZ4I/Wne2JuIAJwxNCM4WeYCgcoePJ0nNQEtwC4iD2rR5NvAL/ypQwfn37lBVs2htGIw8DSvbiBVCTPbtU2yW4MBCC1W65uS60hxLQRceI5wSTRZO7jPpVX2xDaFvbFTdLmYXz596BDPGQxBzWkGLh4cy81N02224kPxKY+XBzM/OgLbm2/LJ0zn3qt0WR4WOs58v8AtQciNvs8eta9rjoRQZu0u3GerQCymcZDGfSncG1eZ85KmMAEvJPNA7ViInriM/OhSE3YHj8q3+G+B+J+Js1L9HSuus0rG667bi31awFiGGPnQL/WFmD1x61RMvEH4dms8woRHKHFabhIuQnyoFtXwlpuuxjE+lSNtuYOc459SrVh2hPaKWXwnJkHn60E8z4iB8XeO9VIhcwzx1ot/wAlyBjiY+lVabbo2xbzh49PKgzs27m37ow9zrmtOBNqR3w1LczKs7Yfr3qg/wAnEf4vlQEiLyJCp+pT0tJv1LdMluuxbtN0tZ3XW7TxG6eM5K7b+l6WnpGpeZbrYXy8p78UHotb43Q/o3/mNf4LQsQ+Idjq9dRTPpD+FeK1EW6GEzHb6V2P9S+NNVdCPDZabXzlmPy9q629LeZ8yMfzyoFktlc8cw1qac/CfbZguLdsfjWdpPhW5XgJEao1bvsnTbjastqc+9TVFWsNrNVqOXZGdTj74kQsJiHHDii0i5Hg6JMPUoFtMcmJT+DStRutBGOk/ktUxDbCXBlyR50WtyEjGITpTu22jCEHOSotdtw2wZ7maAuZgiJ5zz70mJ8Vy++RqtTYH3s4x0paejp33RajiZ7lBrboad+qreNvRu5GuVr6jon9t4zdL1jB7Vx7LfsjdK7eCetLS1N18a1s2bouU+fvQPX/ALmnpatrlti6euX96hRG24y93pTusdHW1dK8MXoD6/tSutLjbZ8h/KgktHF0x3OnnQeKTjEk9YqV8XeHE4qrS2EYw+jFAxi22UzicQ1LbK2xLLHmVd+QHpy/zmknjny5KBZ2CIw/xKhN03Xwj2Kud1qiznHRqcRkyM4oKjTvum1ickclM09tq2Anbn5NFmnA3zBzMzSuuu05mCennQPU1kvDkMQ9Wj7L7SzVNO9kt37HHH6lItNRtsjLhPvT2860+HbtP4gtuJtvtSR7hmgm/VNS7eWtrA4uYkogCcejzHcpWELKWk47U7pUiJ8o4oM7xuC4hXkqnFxHuT0pXWwvERjGF/RotuuOM+2T60FQou2bePpU+II2uc/vxVWu0wIRwM47UtRxmBjkHP1oB2rbzt6STHk0iC/JEdDpVWl1y3XchmCfn86LhEbWJIyIUBuv0m1d3tU2+PK4Dp09qL9UfAYnF2anUt2kW8zGSKAsNurKTHM47eWK3v8A7nwpqWkXWa2UTGD9qzsvt+z23Wsdcp0atnR19bScW3BdxxjmKCCdzd1eQCqgJuE4Mh24mlJAwO3G45pjb0x95baBPcOcxMlBkgVEnz/7SQecswx09Kb4r8xI8JmgE3WZJZeeT0pW3G27KS9TD+zTtHpMPX+c0gyRcTdxnFAW22zL5LLTQtYwHecNBtm1OJZxQqS9HrQ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2" name="AutoShape 6" descr="data:image/jpg;base64,/9j/4AAQSkZJRgABAQAAAQABAAD/2wBDAAkGBwgHBgkIBwgKCgkLDRYPDQwMDRsUFRAWIB0iIiAdHx8kKDQsJCYxJx8fLT0tMTU3Ojo6Iys/RD84QzQ5Ojf/2wBDAQoKCg0MDRoPDxo3JR8lNzc3Nzc3Nzc3Nzc3Nzc3Nzc3Nzc3Nzc3Nzc3Nzc3Nzc3Nzc3Nzc3Nzc3Nzc3Nzc3Nzf/wAARCABgAGADASIAAhEBAxEB/8QAGwAAAwEAAwEAAAAAAAAAAAAAAAECAwQFBgf/xAAxEAEAAQMDAgQDBwUBAAAAAAABEQACIQMSMUFRImFxgQSR4RNSobHB0fAFIzJC8Qb/xAAWAQEBAQAAAAAAAAAAAAAAAAAAAgP/xAAdEQEAAQQDAQAAAAAAAAAAAAAAAQIDESESE0Fx/9oADAMBAAIRAxEAPwD5jH+tto9MHNIuN1szJ1mPeiDd4SO3tVZngnjHWgzImBQ5TnNAORZ4I/Wne2JuIAJwxNCM4WeYCgcoePJ0nNQEtwC4iD2rR5NvAL/ypQwfn37lBVs2htGIw8DSvbiBVCTPbtU2yW4MBCC1W65uS60hxLQRceI5wSTRZO7jPpVX2xDaFvbFTdLmYXz596BDPGQxBzWkGLh4cy81N02224kPxKY+XBzM/OgLbm2/LJ0zn3qt0WR4WOs58v8AtQciNvs8eta9rjoRQZu0u3GerQCymcZDGfSncG1eZ85KmMAEvJPNA7ViInriM/OhSE3YHj8q3+G+B+J+Js1L9HSuus0rG667bi31awFiGGPnQL/WFmD1x61RMvEH4dms8woRHKHFabhIuQnyoFtXwlpuuxjE+lSNtuYOc459SrVh2hPaKWXwnJkHn60E8z4iB8XeO9VIhcwzx1ot/wAlyBjiY+lVabbo2xbzh49PKgzs27m37ow9zrmtOBNqR3w1LczKs7Yfr3qg/wAnEf4vlQEiLyJCp+pT0tJv1LdMluuxbtN0tZ3XW7TxG6eM5K7b+l6WnpGpeZbrYXy8p78UHotb43Q/o3/mNf4LQsQ+Idjq9dRTPpD+FeK1EW6GEzHb6V2P9S+NNVdCPDZabXzlmPy9q629LeZ8yMfzyoFktlc8cw1qac/CfbZguLdsfjWdpPhW5XgJEao1bvsnTbjastqc+9TVFWsNrNVqOXZGdTj74kQsJiHHDii0i5Hg6JMPUoFtMcmJT+DStRutBGOk/ktUxDbCXBlyR50WtyEjGITpTu22jCEHOSotdtw2wZ7maAuZgiJ5zz70mJ8Vy++RqtTYH3s4x0paejp33RajiZ7lBrboad+qreNvRu5GuVr6jon9t4zdL1jB7Vx7LfsjdK7eCetLS1N18a1s2bouU+fvQPX/ALmnpatrlti6euX96hRG24y93pTusdHW1dK8MXoD6/tSutLjbZ8h/KgktHF0x3OnnQeKTjEk9YqV8XeHE4qrS2EYw+jFAxi22UzicQ1LbK2xLLHmVd+QHpy/zmknjny5KBZ2CIw/xKhN03Xwj2Kud1qiznHRqcRkyM4oKjTvum1ickclM09tq2Anbn5NFmnA3zBzMzSuuu05mCennQPU1kvDkMQ9Wj7L7SzVNO9kt37HHH6lItNRtsjLhPvT2860+HbtP4gtuJtvtSR7hmgm/VNS7eWtrA4uYkogCcejzHcpWELKWk47U7pUiJ8o4oM7xuC4hXkqnFxHuT0pXWwvERjGF/RotuuOM+2T60FQou2bePpU+II2uc/vxVWu0wIRwM47UtRxmBjkHP1oB2rbzt6STHk0iC/JEdDpVWl1y3XchmCfn86LhEbWJIyIUBuv0m1d3tU2+PK4Dp09qL9UfAYnF2anUt2kW8zGSKAsNurKTHM47eWK3v8A7nwpqWkXWa2UTGD9qzsvt+z23Wsdcp0atnR19bScW3BdxxjmKCCdzd1eQCqgJuE4Mh24mlJAwO3G45pjb0x95baBPcOcxMlBkgVEnz/7SQecswx09Kb4r8xI8JmgE3WZJZeeT0pW3G27KS9TD+zTtHpMPX+c0gyRcTdxnFAW22zL5LLTQtYwHecNBtm1OJZxQqS9HrQ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124200"/>
            <a:ext cx="3352799" cy="1129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7" descr="C:\Home\My Dropbox\PrivatePhotos\woma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4572412"/>
            <a:ext cx="494965" cy="990600"/>
          </a:xfrm>
          <a:prstGeom prst="rect">
            <a:avLst/>
          </a:prstGeom>
          <a:noFill/>
        </p:spPr>
      </p:pic>
      <p:cxnSp>
        <p:nvCxnSpPr>
          <p:cNvPr id="20" name="Straight Arrow Connector 19"/>
          <p:cNvCxnSpPr/>
          <p:nvPr/>
        </p:nvCxnSpPr>
        <p:spPr>
          <a:xfrm>
            <a:off x="762000" y="4953000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>
            <a:off x="533400" y="4724400"/>
            <a:ext cx="4572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2133600"/>
            <a:ext cx="3850573" cy="3206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414852" y="5273611"/>
            <a:ext cx="2380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improvement $0.05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20" y="793578"/>
            <a:ext cx="2249418" cy="89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82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AutoShape 4" descr="data:image/jpg;base64,/9j/4AAQSkZJRgABAQAAAQABAAD/2wBDAAkGBwgHBgkIBwgKCgkLDRYPDQwMDRsUFRAWIB0iIiAdHx8kKDQsJCYxJx8fLT0tMTU3Ojo6Iys/RD84QzQ5Ojf/2wBDAQoKCg0MDRoPDxo3JR8lNzc3Nzc3Nzc3Nzc3Nzc3Nzc3Nzc3Nzc3Nzc3Nzc3Nzc3Nzc3Nzc3Nzc3Nzc3Nzc3Nzf/wAARCABgAGADASIAAhEBAxEB/8QAGwAAAwEAAwEAAAAAAAAAAAAAAAECAwQFBgf/xAAxEAEAAQMDAgQDBwUBAAAAAAABEQACIQMSMUFRImFxgQSR4RNSobHB0fAFIzJC8Qb/xAAWAQEBAQAAAAAAAAAAAAAAAAAAAgP/xAAdEQEAAQQDAQAAAAAAAAAAAAAAAQIDESESE0Fx/9oADAMBAAIRAxEAPwD5jH+tto9MHNIuN1szJ1mPeiDd4SO3tVZngnjHWgzImBQ5TnNAORZ4I/Wne2JuIAJwxNCM4WeYCgcoePJ0nNQEtwC4iD2rR5NvAL/ypQwfn37lBVs2htGIw8DSvbiBVCTPbtU2yW4MBCC1W65uS60hxLQRceI5wSTRZO7jPpVX2xDaFvbFTdLmYXz596BDPGQxBzWkGLh4cy81N02224kPxKY+XBzM/OgLbm2/LJ0zn3qt0WR4WOs58v8AtQciNvs8eta9rjoRQZu0u3GerQCymcZDGfSncG1eZ85KmMAEvJPNA7ViInriM/OhSE3YHj8q3+G+B+J+Js1L9HSuus0rG667bi31awFiGGPnQL/WFmD1x61RMvEH4dms8woRHKHFabhIuQnyoFtXwlpuuxjE+lSNtuYOc459SrVh2hPaKWXwnJkHn60E8z4iB8XeO9VIhcwzx1ot/wAlyBjiY+lVabbo2xbzh49PKgzs27m37ow9zrmtOBNqR3w1LczKs7Yfr3qg/wAnEf4vlQEiLyJCp+pT0tJv1LdMluuxbtN0tZ3XW7TxG6eM5K7b+l6WnpGpeZbrYXy8p78UHotb43Q/o3/mNf4LQsQ+Idjq9dRTPpD+FeK1EW6GEzHb6V2P9S+NNVdCPDZabXzlmPy9q629LeZ8yMfzyoFktlc8cw1qac/CfbZguLdsfjWdpPhW5XgJEao1bvsnTbjastqc+9TVFWsNrNVqOXZGdTj74kQsJiHHDii0i5Hg6JMPUoFtMcmJT+DStRutBGOk/ktUxDbCXBlyR50WtyEjGITpTu22jCEHOSotdtw2wZ7maAuZgiJ5zz70mJ8Vy++RqtTYH3s4x0paejp33RajiZ7lBrboad+qreNvRu5GuVr6jon9t4zdL1jB7Vx7LfsjdK7eCetLS1N18a1s2bouU+fvQPX/ALmnpatrlti6euX96hRG24y93pTusdHW1dK8MXoD6/tSutLjbZ8h/KgktHF0x3OnnQeKTjEk9YqV8XeHE4qrS2EYw+jFAxi22UzicQ1LbK2xLLHmVd+QHpy/zmknjny5KBZ2CIw/xKhN03Xwj2Kud1qiznHRqcRkyM4oKjTvum1ickclM09tq2Anbn5NFmnA3zBzMzSuuu05mCennQPU1kvDkMQ9Wj7L7SzVNO9kt37HHH6lItNRtsjLhPvT2860+HbtP4gtuJtvtSR7hmgm/VNS7eWtrA4uYkogCcejzHcpWELKWk47U7pUiJ8o4oM7xuC4hXkqnFxHuT0pXWwvERjGF/RotuuOM+2T60FQou2bePpU+II2uc/vxVWu0wIRwM47UtRxmBjkHP1oB2rbzt6STHk0iC/JEdDpVWl1y3XchmCfn86LhEbWJIyIUBuv0m1d3tU2+PK4Dp09qL9UfAYnF2anUt2kW8zGSKAsNurKTHM47eWK3v8A7nwpqWkXWa2UTGD9qzsvt+z23Wsdcp0atnR19bScW3BdxxjmKCCdzd1eQCqgJuE4Mh24mlJAwO3G45pjb0x95baBPcOcxMlBkgVEnz/7SQecswx09Kb4r8xI8JmgE3WZJZeeT0pW3G27KS9TD+zTtHpMPX+c0gyRcTdxnFAW22zL5LLTQtYwHecNBtm1OJZxQqS9HrQ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2" name="AutoShape 6" descr="data:image/jpg;base64,/9j/4AAQSkZJRgABAQAAAQABAAD/2wBDAAkGBwgHBgkIBwgKCgkLDRYPDQwMDRsUFRAWIB0iIiAdHx8kKDQsJCYxJx8fLT0tMTU3Ojo6Iys/RD84QzQ5Ojf/2wBDAQoKCg0MDRoPDxo3JR8lNzc3Nzc3Nzc3Nzc3Nzc3Nzc3Nzc3Nzc3Nzc3Nzc3Nzc3Nzc3Nzc3Nzc3Nzc3Nzc3Nzf/wAARCABgAGADASIAAhEBAxEB/8QAGwAAAwEAAwEAAAAAAAAAAAAAAAECAwQFBgf/xAAxEAEAAQMDAgQDBwUBAAAAAAABEQACIQMSMUFRImFxgQSR4RNSobHB0fAFIzJC8Qb/xAAWAQEBAQAAAAAAAAAAAAAAAAAAAgP/xAAdEQEAAQQDAQAAAAAAAAAAAAAAAQIDESESE0Fx/9oADAMBAAIRAxEAPwD5jH+tto9MHNIuN1szJ1mPeiDd4SO3tVZngnjHWgzImBQ5TnNAORZ4I/Wne2JuIAJwxNCM4WeYCgcoePJ0nNQEtwC4iD2rR5NvAL/ypQwfn37lBVs2htGIw8DSvbiBVCTPbtU2yW4MBCC1W65uS60hxLQRceI5wSTRZO7jPpVX2xDaFvbFTdLmYXz596BDPGQxBzWkGLh4cy81N02224kPxKY+XBzM/OgLbm2/LJ0zn3qt0WR4WOs58v8AtQciNvs8eta9rjoRQZu0u3GerQCymcZDGfSncG1eZ85KmMAEvJPNA7ViInriM/OhSE3YHj8q3+G+B+J+Js1L9HSuus0rG667bi31awFiGGPnQL/WFmD1x61RMvEH4dms8woRHKHFabhIuQnyoFtXwlpuuxjE+lSNtuYOc459SrVh2hPaKWXwnJkHn60E8z4iB8XeO9VIhcwzx1ot/wAlyBjiY+lVabbo2xbzh49PKgzs27m37ow9zrmtOBNqR3w1LczKs7Yfr3qg/wAnEf4vlQEiLyJCp+pT0tJv1LdMluuxbtN0tZ3XW7TxG6eM5K7b+l6WnpGpeZbrYXy8p78UHotb43Q/o3/mNf4LQsQ+Idjq9dRTPpD+FeK1EW6GEzHb6V2P9S+NNVdCPDZabXzlmPy9q629LeZ8yMfzyoFktlc8cw1qac/CfbZguLdsfjWdpPhW5XgJEao1bvsnTbjastqc+9TVFWsNrNVqOXZGdTj74kQsJiHHDii0i5Hg6JMPUoFtMcmJT+DStRutBGOk/ktUxDbCXBlyR50WtyEjGITpTu22jCEHOSotdtw2wZ7maAuZgiJ5zz70mJ8Vy++RqtTYH3s4x0paejp33RajiZ7lBrboad+qreNvRu5GuVr6jon9t4zdL1jB7Vx7LfsjdK7eCetLS1N18a1s2bouU+fvQPX/ALmnpatrlti6euX96hRG24y93pTusdHW1dK8MXoD6/tSutLjbZ8h/KgktHF0x3OnnQeKTjEk9YqV8XeHE4qrS2EYw+jFAxi22UzicQ1LbK2xLLHmVd+QHpy/zmknjny5KBZ2CIw/xKhN03Xwj2Kud1qiznHRqcRkyM4oKjTvum1ickclM09tq2Anbn5NFmnA3zBzMzSuuu05mCennQPU1kvDkMQ9Wj7L7SzVNO9kt37HHH6lItNRtsjLhPvT2860+HbtP4gtuJtvtSR7hmgm/VNS7eWtrA4uYkogCcejzHcpWELKWk47U7pUiJ8o4oM7xuC4hXkqnFxHuT0pXWwvERjGF/RotuuOM+2T60FQou2bePpU+II2uc/vxVWu0wIRwM47UtRxmBjkHP1oB2rbzt6STHk0iC/JEdDpVWl1y3XchmCfn86LhEbWJIyIUBuv0m1d3tU2+PK4Dp09qL9UfAYnF2anUt2kW8zGSKAsNurKTHM47eWK3v8A7nwpqWkXWa2UTGD9qzsvt+z23Wsdcp0atnR19bScW3BdxxjmKCCdzd1eQCqgJuE4Mh24mlJAwO3G45pjb0x95baBPcOcxMlBkgVEnz/7SQecswx09Kb4r8xI8JmgE3WZJZeeT0pW3G27KS9TD+zTtHpMPX+c0gyRcTdxnFAW22zL5LLTQtYwHecNBtm1OJZxQqS9HrQ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124200"/>
            <a:ext cx="3352799" cy="1129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7" descr="C:\Home\My Dropbox\PrivatePhotos\woma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4572412"/>
            <a:ext cx="494965" cy="990600"/>
          </a:xfrm>
          <a:prstGeom prst="rect">
            <a:avLst/>
          </a:prstGeom>
          <a:noFill/>
        </p:spPr>
      </p:pic>
      <p:cxnSp>
        <p:nvCxnSpPr>
          <p:cNvPr id="20" name="Straight Arrow Connector 19"/>
          <p:cNvCxnSpPr/>
          <p:nvPr/>
        </p:nvCxnSpPr>
        <p:spPr>
          <a:xfrm>
            <a:off x="762000" y="4953000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>
            <a:off x="533400" y="4724400"/>
            <a:ext cx="4572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905000" y="4953412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4496212"/>
            <a:ext cx="304800" cy="39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20" y="793578"/>
            <a:ext cx="2249418" cy="89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09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AutoShape 4" descr="data:image/jpg;base64,/9j/4AAQSkZJRgABAQAAAQABAAD/2wBDAAkGBwgHBgkIBwgKCgkLDRYPDQwMDRsUFRAWIB0iIiAdHx8kKDQsJCYxJx8fLT0tMTU3Ojo6Iys/RD84QzQ5Ojf/2wBDAQoKCg0MDRoPDxo3JR8lNzc3Nzc3Nzc3Nzc3Nzc3Nzc3Nzc3Nzc3Nzc3Nzc3Nzc3Nzc3Nzc3Nzc3Nzc3Nzc3Nzf/wAARCABgAGADASIAAhEBAxEB/8QAGwAAAwEAAwEAAAAAAAAAAAAAAAECAwQFBgf/xAAxEAEAAQMDAgQDBwUBAAAAAAABEQACIQMSMUFRImFxgQSR4RNSobHB0fAFIzJC8Qb/xAAWAQEBAQAAAAAAAAAAAAAAAAAAAgP/xAAdEQEAAQQDAQAAAAAAAAAAAAAAAQIDESESE0Fx/9oADAMBAAIRAxEAPwD5jH+tto9MHNIuN1szJ1mPeiDd4SO3tVZngnjHWgzImBQ5TnNAORZ4I/Wne2JuIAJwxNCM4WeYCgcoePJ0nNQEtwC4iD2rR5NvAL/ypQwfn37lBVs2htGIw8DSvbiBVCTPbtU2yW4MBCC1W65uS60hxLQRceI5wSTRZO7jPpVX2xDaFvbFTdLmYXz596BDPGQxBzWkGLh4cy81N02224kPxKY+XBzM/OgLbm2/LJ0zn3qt0WR4WOs58v8AtQciNvs8eta9rjoRQZu0u3GerQCymcZDGfSncG1eZ85KmMAEvJPNA7ViInriM/OhSE3YHj8q3+G+B+J+Js1L9HSuus0rG667bi31awFiGGPnQL/WFmD1x61RMvEH4dms8woRHKHFabhIuQnyoFtXwlpuuxjE+lSNtuYOc459SrVh2hPaKWXwnJkHn60E8z4iB8XeO9VIhcwzx1ot/wAlyBjiY+lVabbo2xbzh49PKgzs27m37ow9zrmtOBNqR3w1LczKs7Yfr3qg/wAnEf4vlQEiLyJCp+pT0tJv1LdMluuxbtN0tZ3XW7TxG6eM5K7b+l6WnpGpeZbrYXy8p78UHotb43Q/o3/mNf4LQsQ+Idjq9dRTPpD+FeK1EW6GEzHb6V2P9S+NNVdCPDZabXzlmPy9q629LeZ8yMfzyoFktlc8cw1qac/CfbZguLdsfjWdpPhW5XgJEao1bvsnTbjastqc+9TVFWsNrNVqOXZGdTj74kQsJiHHDii0i5Hg6JMPUoFtMcmJT+DStRutBGOk/ktUxDbCXBlyR50WtyEjGITpTu22jCEHOSotdtw2wZ7maAuZgiJ5zz70mJ8Vy++RqtTYH3s4x0paejp33RajiZ7lBrboad+qreNvRu5GuVr6jon9t4zdL1jB7Vx7LfsjdK7eCetLS1N18a1s2bouU+fvQPX/ALmnpatrlti6euX96hRG24y93pTusdHW1dK8MXoD6/tSutLjbZ8h/KgktHF0x3OnnQeKTjEk9YqV8XeHE4qrS2EYw+jFAxi22UzicQ1LbK2xLLHmVd+QHpy/zmknjny5KBZ2CIw/xKhN03Xwj2Kud1qiznHRqcRkyM4oKjTvum1ickclM09tq2Anbn5NFmnA3zBzMzSuuu05mCennQPU1kvDkMQ9Wj7L7SzVNO9kt37HHH6lItNRtsjLhPvT2860+HbtP4gtuJtvtSR7hmgm/VNS7eWtrA4uYkogCcejzHcpWELKWk47U7pUiJ8o4oM7xuC4hXkqnFxHuT0pXWwvERjGF/RotuuOM+2T60FQou2bePpU+II2uc/vxVWu0wIRwM47UtRxmBjkHP1oB2rbzt6STHk0iC/JEdDpVWl1y3XchmCfn86LhEbWJIyIUBuv0m1d3tU2+PK4Dp09qL9UfAYnF2anUt2kW8zGSKAsNurKTHM47eWK3v8A7nwpqWkXWa2UTGD9qzsvt+z23Wsdcp0atnR19bScW3BdxxjmKCCdzd1eQCqgJuE4Mh24mlJAwO3G45pjb0x95baBPcOcxMlBkgVEnz/7SQecswx09Kb4r8xI8JmgE3WZJZeeT0pW3G27KS9TD+zTtHpMPX+c0gyRcTdxnFAW22zL5LLTQtYwHecNBtm1OJZxQqS9HrQ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2" name="AutoShape 6" descr="data:image/jpg;base64,/9j/4AAQSkZJRgABAQAAAQABAAD/2wBDAAkGBwgHBgkIBwgKCgkLDRYPDQwMDRsUFRAWIB0iIiAdHx8kKDQsJCYxJx8fLT0tMTU3Ojo6Iys/RD84QzQ5Ojf/2wBDAQoKCg0MDRoPDxo3JR8lNzc3Nzc3Nzc3Nzc3Nzc3Nzc3Nzc3Nzc3Nzc3Nzc3Nzc3Nzc3Nzc3Nzc3Nzc3Nzc3Nzf/wAARCABgAGADASIAAhEBAxEB/8QAGwAAAwEAAwEAAAAAAAAAAAAAAAECAwQFBgf/xAAxEAEAAQMDAgQDBwUBAAAAAAABEQACIQMSMUFRImFxgQSR4RNSobHB0fAFIzJC8Qb/xAAWAQEBAQAAAAAAAAAAAAAAAAAAAgP/xAAdEQEAAQQDAQAAAAAAAAAAAAAAAQIDESESE0Fx/9oADAMBAAIRAxEAPwD5jH+tto9MHNIuN1szJ1mPeiDd4SO3tVZngnjHWgzImBQ5TnNAORZ4I/Wne2JuIAJwxNCM4WeYCgcoePJ0nNQEtwC4iD2rR5NvAL/ypQwfn37lBVs2htGIw8DSvbiBVCTPbtU2yW4MBCC1W65uS60hxLQRceI5wSTRZO7jPpVX2xDaFvbFTdLmYXz596BDPGQxBzWkGLh4cy81N02224kPxKY+XBzM/OgLbm2/LJ0zn3qt0WR4WOs58v8AtQciNvs8eta9rjoRQZu0u3GerQCymcZDGfSncG1eZ85KmMAEvJPNA7ViInriM/OhSE3YHj8q3+G+B+J+Js1L9HSuus0rG667bi31awFiGGPnQL/WFmD1x61RMvEH4dms8woRHKHFabhIuQnyoFtXwlpuuxjE+lSNtuYOc459SrVh2hPaKWXwnJkHn60E8z4iB8XeO9VIhcwzx1ot/wAlyBjiY+lVabbo2xbzh49PKgzs27m37ow9zrmtOBNqR3w1LczKs7Yfr3qg/wAnEf4vlQEiLyJCp+pT0tJv1LdMluuxbtN0tZ3XW7TxG6eM5K7b+l6WnpGpeZbrYXy8p78UHotb43Q/o3/mNf4LQsQ+Idjq9dRTPpD+FeK1EW6GEzHb6V2P9S+NNVdCPDZabXzlmPy9q629LeZ8yMfzyoFktlc8cw1qac/CfbZguLdsfjWdpPhW5XgJEao1bvsnTbjastqc+9TVFWsNrNVqOXZGdTj74kQsJiHHDii0i5Hg6JMPUoFtMcmJT+DStRutBGOk/ktUxDbCXBlyR50WtyEjGITpTu22jCEHOSotdtw2wZ7maAuZgiJ5zz70mJ8Vy++RqtTYH3s4x0paejp33RajiZ7lBrboad+qreNvRu5GuVr6jon9t4zdL1jB7Vx7LfsjdK7eCetLS1N18a1s2bouU+fvQPX/ALmnpatrlti6euX96hRG24y93pTusdHW1dK8MXoD6/tSutLjbZ8h/KgktHF0x3OnnQeKTjEk9YqV8XeHE4qrS2EYw+jFAxi22UzicQ1LbK2xLLHmVd+QHpy/zmknjny5KBZ2CIw/xKhN03Xwj2Kud1qiznHRqcRkyM4oKjTvum1ickclM09tq2Anbn5NFmnA3zBzMzSuuu05mCennQPU1kvDkMQ9Wj7L7SzVNO9kt37HHH6lItNRtsjLhPvT2860+HbtP4gtuJtvtSR7hmgm/VNS7eWtrA4uYkogCcejzHcpWELKWk47U7pUiJ8o4oM7xuC4hXkqnFxHuT0pXWwvERjGF/RotuuOM+2T60FQou2bePpU+II2uc/vxVWu0wIRwM47UtRxmBjkHP1oB2rbzt6STHk0iC/JEdDpVWl1y3XchmCfn86LhEbWJIyIUBuv0m1d3tU2+PK4Dp09qL9UfAYnF2anUt2kW8zGSKAsNurKTHM47eWK3v8A7nwpqWkXWa2UTGD9qzsvt+z23Wsdcp0atnR19bScW3BdxxjmKCCdzd1eQCqgJuE4Mh24mlJAwO3G45pjb0x95baBPcOcxMlBkgVEnz/7SQecswx09Kb4r8xI8JmgE3WZJZeeT0pW3G27KS9TD+zTtHpMPX+c0gyRcTdxnFAW22zL5LLTQtYwHecNBtm1OJZxQqS9HrQ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124200"/>
            <a:ext cx="3352799" cy="1129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Straight Arrow Connector 19"/>
          <p:cNvCxnSpPr/>
          <p:nvPr/>
        </p:nvCxnSpPr>
        <p:spPr>
          <a:xfrm>
            <a:off x="762000" y="4953000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>
            <a:off x="533400" y="4724400"/>
            <a:ext cx="4572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 descr="C:\Home\My Dropbox\PrivatePhotos\woma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4572412"/>
            <a:ext cx="494965" cy="990600"/>
          </a:xfrm>
          <a:prstGeom prst="rect">
            <a:avLst/>
          </a:prstGeom>
          <a:noFill/>
        </p:spPr>
      </p:pic>
      <p:cxnSp>
        <p:nvCxnSpPr>
          <p:cNvPr id="12" name="Straight Arrow Connector 11"/>
          <p:cNvCxnSpPr/>
          <p:nvPr/>
        </p:nvCxnSpPr>
        <p:spPr>
          <a:xfrm>
            <a:off x="1905000" y="4953412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4496212"/>
            <a:ext cx="304800" cy="39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C:\Home\My Dropbox\PrivatePhotos\ma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4572412"/>
            <a:ext cx="495300" cy="990600"/>
          </a:xfrm>
          <a:prstGeom prst="rect">
            <a:avLst/>
          </a:prstGeom>
          <a:noFill/>
        </p:spPr>
      </p:pic>
      <p:pic>
        <p:nvPicPr>
          <p:cNvPr id="15" name="Picture 7" descr="C:\Home\My Dropbox\PrivatePhotos\woma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4572412"/>
            <a:ext cx="494965" cy="990600"/>
          </a:xfrm>
          <a:prstGeom prst="rect">
            <a:avLst/>
          </a:prstGeom>
          <a:noFill/>
        </p:spPr>
      </p:pic>
      <p:cxnSp>
        <p:nvCxnSpPr>
          <p:cNvPr id="16" name="Straight Arrow Connector 15"/>
          <p:cNvCxnSpPr/>
          <p:nvPr/>
        </p:nvCxnSpPr>
        <p:spPr>
          <a:xfrm>
            <a:off x="1905000" y="4953412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4496212"/>
            <a:ext cx="304800" cy="39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6" descr="C:\Home\My Dropbox\PrivatePhotos\ma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4572412"/>
            <a:ext cx="495300" cy="990600"/>
          </a:xfrm>
          <a:prstGeom prst="rect">
            <a:avLst/>
          </a:prstGeom>
          <a:noFill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20" y="793578"/>
            <a:ext cx="2249418" cy="89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5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AutoShape 4" descr="data:image/jpg;base64,/9j/4AAQSkZJRgABAQAAAQABAAD/2wBDAAkGBwgHBgkIBwgKCgkLDRYPDQwMDRsUFRAWIB0iIiAdHx8kKDQsJCYxJx8fLT0tMTU3Ojo6Iys/RD84QzQ5Ojf/2wBDAQoKCg0MDRoPDxo3JR8lNzc3Nzc3Nzc3Nzc3Nzc3Nzc3Nzc3Nzc3Nzc3Nzc3Nzc3Nzc3Nzc3Nzc3Nzc3Nzc3Nzf/wAARCABgAGADASIAAhEBAxEB/8QAGwAAAwEAAwEAAAAAAAAAAAAAAAECAwQFBgf/xAAxEAEAAQMDAgQDBwUBAAAAAAABEQACIQMSMUFRImFxgQSR4RNSobHB0fAFIzJC8Qb/xAAWAQEBAQAAAAAAAAAAAAAAAAAAAgP/xAAdEQEAAQQDAQAAAAAAAAAAAAAAAQIDESESE0Fx/9oADAMBAAIRAxEAPwD5jH+tto9MHNIuN1szJ1mPeiDd4SO3tVZngnjHWgzImBQ5TnNAORZ4I/Wne2JuIAJwxNCM4WeYCgcoePJ0nNQEtwC4iD2rR5NvAL/ypQwfn37lBVs2htGIw8DSvbiBVCTPbtU2yW4MBCC1W65uS60hxLQRceI5wSTRZO7jPpVX2xDaFvbFTdLmYXz596BDPGQxBzWkGLh4cy81N02224kPxKY+XBzM/OgLbm2/LJ0zn3qt0WR4WOs58v8AtQciNvs8eta9rjoRQZu0u3GerQCymcZDGfSncG1eZ85KmMAEvJPNA7ViInriM/OhSE3YHj8q3+G+B+J+Js1L9HSuus0rG667bi31awFiGGPnQL/WFmD1x61RMvEH4dms8woRHKHFabhIuQnyoFtXwlpuuxjE+lSNtuYOc459SrVh2hPaKWXwnJkHn60E8z4iB8XeO9VIhcwzx1ot/wAlyBjiY+lVabbo2xbzh49PKgzs27m37ow9zrmtOBNqR3w1LczKs7Yfr3qg/wAnEf4vlQEiLyJCp+pT0tJv1LdMluuxbtN0tZ3XW7TxG6eM5K7b+l6WnpGpeZbrYXy8p78UHotb43Q/o3/mNf4LQsQ+Idjq9dRTPpD+FeK1EW6GEzHb6V2P9S+NNVdCPDZabXzlmPy9q629LeZ8yMfzyoFktlc8cw1qac/CfbZguLdsfjWdpPhW5XgJEao1bvsnTbjastqc+9TVFWsNrNVqOXZGdTj74kQsJiHHDii0i5Hg6JMPUoFtMcmJT+DStRutBGOk/ktUxDbCXBlyR50WtyEjGITpTu22jCEHOSotdtw2wZ7maAuZgiJ5zz70mJ8Vy++RqtTYH3s4x0paejp33RajiZ7lBrboad+qreNvRu5GuVr6jon9t4zdL1jB7Vx7LfsjdK7eCetLS1N18a1s2bouU+fvQPX/ALmnpatrlti6euX96hRG24y93pTusdHW1dK8MXoD6/tSutLjbZ8h/KgktHF0x3OnnQeKTjEk9YqV8XeHE4qrS2EYw+jFAxi22UzicQ1LbK2xLLHmVd+QHpy/zmknjny5KBZ2CIw/xKhN03Xwj2Kud1qiznHRqcRkyM4oKjTvum1ickclM09tq2Anbn5NFmnA3zBzMzSuuu05mCennQPU1kvDkMQ9Wj7L7SzVNO9kt37HHH6lItNRtsjLhPvT2860+HbtP4gtuJtvtSR7hmgm/VNS7eWtrA4uYkogCcejzHcpWELKWk47U7pUiJ8o4oM7xuC4hXkqnFxHuT0pXWwvERjGF/RotuuOM+2T60FQou2bePpU+II2uc/vxVWu0wIRwM47UtRxmBjkHP1oB2rbzt6STHk0iC/JEdDpVWl1y3XchmCfn86LhEbWJIyIUBuv0m1d3tU2+PK4Dp09qL9UfAYnF2anUt2kW8zGSKAsNurKTHM47eWK3v8A7nwpqWkXWa2UTGD9qzsvt+z23Wsdcp0atnR19bScW3BdxxjmKCCdzd1eQCqgJuE4Mh24mlJAwO3G45pjb0x95baBPcOcxMlBkgVEnz/7SQecswx09Kb4r8xI8JmgE3WZJZeeT0pW3G27KS9TD+zTtHpMPX+c0gyRcTdxnFAW22zL5LLTQtYwHecNBtm1OJZxQqS9HrQ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2" name="AutoShape 6" descr="data:image/jpg;base64,/9j/4AAQSkZJRgABAQAAAQABAAD/2wBDAAkGBwgHBgkIBwgKCgkLDRYPDQwMDRsUFRAWIB0iIiAdHx8kKDQsJCYxJx8fLT0tMTU3Ojo6Iys/RD84QzQ5Ojf/2wBDAQoKCg0MDRoPDxo3JR8lNzc3Nzc3Nzc3Nzc3Nzc3Nzc3Nzc3Nzc3Nzc3Nzc3Nzc3Nzc3Nzc3Nzc3Nzc3Nzc3Nzf/wAARCABgAGADASIAAhEBAxEB/8QAGwAAAwEAAwEAAAAAAAAAAAAAAAECAwQFBgf/xAAxEAEAAQMDAgQDBwUBAAAAAAABEQACIQMSMUFRImFxgQSR4RNSobHB0fAFIzJC8Qb/xAAWAQEBAQAAAAAAAAAAAAAAAAAAAgP/xAAdEQEAAQQDAQAAAAAAAAAAAAAAAQIDESESE0Fx/9oADAMBAAIRAxEAPwD5jH+tto9MHNIuN1szJ1mPeiDd4SO3tVZngnjHWgzImBQ5TnNAORZ4I/Wne2JuIAJwxNCM4WeYCgcoePJ0nNQEtwC4iD2rR5NvAL/ypQwfn37lBVs2htGIw8DSvbiBVCTPbtU2yW4MBCC1W65uS60hxLQRceI5wSTRZO7jPpVX2xDaFvbFTdLmYXz596BDPGQxBzWkGLh4cy81N02224kPxKY+XBzM/OgLbm2/LJ0zn3qt0WR4WOs58v8AtQciNvs8eta9rjoRQZu0u3GerQCymcZDGfSncG1eZ85KmMAEvJPNA7ViInriM/OhSE3YHj8q3+G+B+J+Js1L9HSuus0rG667bi31awFiGGPnQL/WFmD1x61RMvEH4dms8woRHKHFabhIuQnyoFtXwlpuuxjE+lSNtuYOc459SrVh2hPaKWXwnJkHn60E8z4iB8XeO9VIhcwzx1ot/wAlyBjiY+lVabbo2xbzh49PKgzs27m37ow9zrmtOBNqR3w1LczKs7Yfr3qg/wAnEf4vlQEiLyJCp+pT0tJv1LdMluuxbtN0tZ3XW7TxG6eM5K7b+l6WnpGpeZbrYXy8p78UHotb43Q/o3/mNf4LQsQ+Idjq9dRTPpD+FeK1EW6GEzHb6V2P9S+NNVdCPDZabXzlmPy9q629LeZ8yMfzyoFktlc8cw1qac/CfbZguLdsfjWdpPhW5XgJEao1bvsnTbjastqc+9TVFWsNrNVqOXZGdTj74kQsJiHHDii0i5Hg6JMPUoFtMcmJT+DStRutBGOk/ktUxDbCXBlyR50WtyEjGITpTu22jCEHOSotdtw2wZ7maAuZgiJ5zz70mJ8Vy++RqtTYH3s4x0paejp33RajiZ7lBrboad+qreNvRu5GuVr6jon9t4zdL1jB7Vx7LfsjdK7eCetLS1N18a1s2bouU+fvQPX/ALmnpatrlti6euX96hRG24y93pTusdHW1dK8MXoD6/tSutLjbZ8h/KgktHF0x3OnnQeKTjEk9YqV8XeHE4qrS2EYw+jFAxi22UzicQ1LbK2xLLHmVd+QHpy/zmknjny5KBZ2CIw/xKhN03Xwj2Kud1qiznHRqcRkyM4oKjTvum1ickclM09tq2Anbn5NFmnA3zBzMzSuuu05mCennQPU1kvDkMQ9Wj7L7SzVNO9kt37HHH6lItNRtsjLhPvT2860+HbtP4gtuJtvtSR7hmgm/VNS7eWtrA4uYkogCcejzHcpWELKWk47U7pUiJ8o4oM7xuC4hXkqnFxHuT0pXWwvERjGF/RotuuOM+2T60FQou2bePpU+II2uc/vxVWu0wIRwM47UtRxmBjkHP1oB2rbzt6STHk0iC/JEdDpVWl1y3XchmCfn86LhEbWJIyIUBuv0m1d3tU2+PK4Dp09qL9UfAYnF2anUt2kW8zGSKAsNurKTHM47eWK3v8A7nwpqWkXWa2UTGD9qzsvt+z23Wsdcp0atnR19bScW3BdxxjmKCCdzd1eQCqgJuE4Mh24mlJAwO3G45pjb0x95baBPcOcxMlBkgVEnz/7SQecswx09Kb4r8xI8JmgE3WZJZeeT0pW3G27KS9TD+zTtHpMPX+c0gyRcTdxnFAW22zL5LLTQtYwHecNBtm1OJZxQqS9HrQ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124200"/>
            <a:ext cx="3352799" cy="1129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Straight Arrow Connector 19"/>
          <p:cNvCxnSpPr/>
          <p:nvPr/>
        </p:nvCxnSpPr>
        <p:spPr>
          <a:xfrm>
            <a:off x="762000" y="4953000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>
            <a:off x="533400" y="4724400"/>
            <a:ext cx="4572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 descr="C:\Home\My Dropbox\PrivatePhotos\woma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4572412"/>
            <a:ext cx="494965" cy="990600"/>
          </a:xfrm>
          <a:prstGeom prst="rect">
            <a:avLst/>
          </a:prstGeom>
          <a:noFill/>
        </p:spPr>
      </p:pic>
      <p:cxnSp>
        <p:nvCxnSpPr>
          <p:cNvPr id="12" name="Straight Arrow Connector 11"/>
          <p:cNvCxnSpPr/>
          <p:nvPr/>
        </p:nvCxnSpPr>
        <p:spPr>
          <a:xfrm>
            <a:off x="1905000" y="4953412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4496212"/>
            <a:ext cx="304800" cy="39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C:\Home\My Dropbox\PrivatePhotos\ma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4572412"/>
            <a:ext cx="495300" cy="990600"/>
          </a:xfrm>
          <a:prstGeom prst="rect">
            <a:avLst/>
          </a:prstGeom>
          <a:noFill/>
        </p:spPr>
      </p:pic>
      <p:pic>
        <p:nvPicPr>
          <p:cNvPr id="15" name="Picture 7" descr="C:\Home\My Dropbox\PrivatePhotos\woma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4572412"/>
            <a:ext cx="494965" cy="990600"/>
          </a:xfrm>
          <a:prstGeom prst="rect">
            <a:avLst/>
          </a:prstGeom>
          <a:noFill/>
        </p:spPr>
      </p:pic>
      <p:cxnSp>
        <p:nvCxnSpPr>
          <p:cNvPr id="16" name="Straight Arrow Connector 15"/>
          <p:cNvCxnSpPr/>
          <p:nvPr/>
        </p:nvCxnSpPr>
        <p:spPr>
          <a:xfrm>
            <a:off x="1905000" y="4953412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4496212"/>
            <a:ext cx="304800" cy="39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6" descr="C:\Home\My Dropbox\PrivatePhotos\ma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4572412"/>
            <a:ext cx="495300" cy="990600"/>
          </a:xfrm>
          <a:prstGeom prst="rect">
            <a:avLst/>
          </a:prstGeom>
          <a:noFill/>
        </p:spPr>
      </p:pic>
      <p:cxnSp>
        <p:nvCxnSpPr>
          <p:cNvPr id="22" name="Straight Arrow Connector 21"/>
          <p:cNvCxnSpPr/>
          <p:nvPr/>
        </p:nvCxnSpPr>
        <p:spPr>
          <a:xfrm>
            <a:off x="3048000" y="4953412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0" y="4496212"/>
            <a:ext cx="304800" cy="39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20" y="793578"/>
            <a:ext cx="2249418" cy="89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85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AutoShape 4" descr="data:image/jpg;base64,/9j/4AAQSkZJRgABAQAAAQABAAD/2wBDAAkGBwgHBgkIBwgKCgkLDRYPDQwMDRsUFRAWIB0iIiAdHx8kKDQsJCYxJx8fLT0tMTU3Ojo6Iys/RD84QzQ5Ojf/2wBDAQoKCg0MDRoPDxo3JR8lNzc3Nzc3Nzc3Nzc3Nzc3Nzc3Nzc3Nzc3Nzc3Nzc3Nzc3Nzc3Nzc3Nzc3Nzc3Nzc3Nzf/wAARCABgAGADASIAAhEBAxEB/8QAGwAAAwEAAwEAAAAAAAAAAAAAAAECAwQFBgf/xAAxEAEAAQMDAgQDBwUBAAAAAAABEQACIQMSMUFRImFxgQSR4RNSobHB0fAFIzJC8Qb/xAAWAQEBAQAAAAAAAAAAAAAAAAAAAgP/xAAdEQEAAQQDAQAAAAAAAAAAAAAAAQIDESESE0Fx/9oADAMBAAIRAxEAPwD5jH+tto9MHNIuN1szJ1mPeiDd4SO3tVZngnjHWgzImBQ5TnNAORZ4I/Wne2JuIAJwxNCM4WeYCgcoePJ0nNQEtwC4iD2rR5NvAL/ypQwfn37lBVs2htGIw8DSvbiBVCTPbtU2yW4MBCC1W65uS60hxLQRceI5wSTRZO7jPpVX2xDaFvbFTdLmYXz596BDPGQxBzWkGLh4cy81N02224kPxKY+XBzM/OgLbm2/LJ0zn3qt0WR4WOs58v8AtQciNvs8eta9rjoRQZu0u3GerQCymcZDGfSncG1eZ85KmMAEvJPNA7ViInriM/OhSE3YHj8q3+G+B+J+Js1L9HSuus0rG667bi31awFiGGPnQL/WFmD1x61RMvEH4dms8woRHKHFabhIuQnyoFtXwlpuuxjE+lSNtuYOc459SrVh2hPaKWXwnJkHn60E8z4iB8XeO9VIhcwzx1ot/wAlyBjiY+lVabbo2xbzh49PKgzs27m37ow9zrmtOBNqR3w1LczKs7Yfr3qg/wAnEf4vlQEiLyJCp+pT0tJv1LdMluuxbtN0tZ3XW7TxG6eM5K7b+l6WnpGpeZbrYXy8p78UHotb43Q/o3/mNf4LQsQ+Idjq9dRTPpD+FeK1EW6GEzHb6V2P9S+NNVdCPDZabXzlmPy9q629LeZ8yMfzyoFktlc8cw1qac/CfbZguLdsfjWdpPhW5XgJEao1bvsnTbjastqc+9TVFWsNrNVqOXZGdTj74kQsJiHHDii0i5Hg6JMPUoFtMcmJT+DStRutBGOk/ktUxDbCXBlyR50WtyEjGITpTu22jCEHOSotdtw2wZ7maAuZgiJ5zz70mJ8Vy++RqtTYH3s4x0paejp33RajiZ7lBrboad+qreNvRu5GuVr6jon9t4zdL1jB7Vx7LfsjdK7eCetLS1N18a1s2bouU+fvQPX/ALmnpatrlti6euX96hRG24y93pTusdHW1dK8MXoD6/tSutLjbZ8h/KgktHF0x3OnnQeKTjEk9YqV8XeHE4qrS2EYw+jFAxi22UzicQ1LbK2xLLHmVd+QHpy/zmknjny5KBZ2CIw/xKhN03Xwj2Kud1qiznHRqcRkyM4oKjTvum1ickclM09tq2Anbn5NFmnA3zBzMzSuuu05mCennQPU1kvDkMQ9Wj7L7SzVNO9kt37HHH6lItNRtsjLhPvT2860+HbtP4gtuJtvtSR7hmgm/VNS7eWtrA4uYkogCcejzHcpWELKWk47U7pUiJ8o4oM7xuC4hXkqnFxHuT0pXWwvERjGF/RotuuOM+2T60FQou2bePpU+II2uc/vxVWu0wIRwM47UtRxmBjkHP1oB2rbzt6STHk0iC/JEdDpVWl1y3XchmCfn86LhEbWJIyIUBuv0m1d3tU2+PK4Dp09qL9UfAYnF2anUt2kW8zGSKAsNurKTHM47eWK3v8A7nwpqWkXWa2UTGD9qzsvt+z23Wsdcp0atnR19bScW3BdxxjmKCCdzd1eQCqgJuE4Mh24mlJAwO3G45pjb0x95baBPcOcxMlBkgVEnz/7SQecswx09Kb4r8xI8JmgE3WZJZeeT0pW3G27KS9TD+zTtHpMPX+c0gyRcTdxnFAW22zL5LLTQtYwHecNBtm1OJZxQqS9HrQ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2" name="AutoShape 6" descr="data:image/jpg;base64,/9j/4AAQSkZJRgABAQAAAQABAAD/2wBDAAkGBwgHBgkIBwgKCgkLDRYPDQwMDRsUFRAWIB0iIiAdHx8kKDQsJCYxJx8fLT0tMTU3Ojo6Iys/RD84QzQ5Ojf/2wBDAQoKCg0MDRoPDxo3JR8lNzc3Nzc3Nzc3Nzc3Nzc3Nzc3Nzc3Nzc3Nzc3Nzc3Nzc3Nzc3Nzc3Nzc3Nzc3Nzc3Nzf/wAARCABgAGADASIAAhEBAxEB/8QAGwAAAwEAAwEAAAAAAAAAAAAAAAECAwQFBgf/xAAxEAEAAQMDAgQDBwUBAAAAAAABEQACIQMSMUFRImFxgQSR4RNSobHB0fAFIzJC8Qb/xAAWAQEBAQAAAAAAAAAAAAAAAAAAAgP/xAAdEQEAAQQDAQAAAAAAAAAAAAAAAQIDESESE0Fx/9oADAMBAAIRAxEAPwD5jH+tto9MHNIuN1szJ1mPeiDd4SO3tVZngnjHWgzImBQ5TnNAORZ4I/Wne2JuIAJwxNCM4WeYCgcoePJ0nNQEtwC4iD2rR5NvAL/ypQwfn37lBVs2htGIw8DSvbiBVCTPbtU2yW4MBCC1W65uS60hxLQRceI5wSTRZO7jPpVX2xDaFvbFTdLmYXz596BDPGQxBzWkGLh4cy81N02224kPxKY+XBzM/OgLbm2/LJ0zn3qt0WR4WOs58v8AtQciNvs8eta9rjoRQZu0u3GerQCymcZDGfSncG1eZ85KmMAEvJPNA7ViInriM/OhSE3YHj8q3+G+B+J+Js1L9HSuus0rG667bi31awFiGGPnQL/WFmD1x61RMvEH4dms8woRHKHFabhIuQnyoFtXwlpuuxjE+lSNtuYOc459SrVh2hPaKWXwnJkHn60E8z4iB8XeO9VIhcwzx1ot/wAlyBjiY+lVabbo2xbzh49PKgzs27m37ow9zrmtOBNqR3w1LczKs7Yfr3qg/wAnEf4vlQEiLyJCp+pT0tJv1LdMluuxbtN0tZ3XW7TxG6eM5K7b+l6WnpGpeZbrYXy8p78UHotb43Q/o3/mNf4LQsQ+Idjq9dRTPpD+FeK1EW6GEzHb6V2P9S+NNVdCPDZabXzlmPy9q629LeZ8yMfzyoFktlc8cw1qac/CfbZguLdsfjWdpPhW5XgJEao1bvsnTbjastqc+9TVFWsNrNVqOXZGdTj74kQsJiHHDii0i5Hg6JMPUoFtMcmJT+DStRutBGOk/ktUxDbCXBlyR50WtyEjGITpTu22jCEHOSotdtw2wZ7maAuZgiJ5zz70mJ8Vy++RqtTYH3s4x0paejp33RajiZ7lBrboad+qreNvRu5GuVr6jon9t4zdL1jB7Vx7LfsjdK7eCetLS1N18a1s2bouU+fvQPX/ALmnpatrlti6euX96hRG24y93pTusdHW1dK8MXoD6/tSutLjbZ8h/KgktHF0x3OnnQeKTjEk9YqV8XeHE4qrS2EYw+jFAxi22UzicQ1LbK2xLLHmVd+QHpy/zmknjny5KBZ2CIw/xKhN03Xwj2Kud1qiznHRqcRkyM4oKjTvum1ickclM09tq2Anbn5NFmnA3zBzMzSuuu05mCennQPU1kvDkMQ9Wj7L7SzVNO9kt37HHH6lItNRtsjLhPvT2860+HbtP4gtuJtvtSR7hmgm/VNS7eWtrA4uYkogCcejzHcpWELKWk47U7pUiJ8o4oM7xuC4hXkqnFxHuT0pXWwvERjGF/RotuuOM+2T60FQou2bePpU+II2uc/vxVWu0wIRwM47UtRxmBjkHP1oB2rbzt6STHk0iC/JEdDpVWl1y3XchmCfn86LhEbWJIyIUBuv0m1d3tU2+PK4Dp09qL9UfAYnF2anUt2kW8zGSKAsNurKTHM47eWK3v8A7nwpqWkXWa2UTGD9qzsvt+z23Wsdcp0atnR19bScW3BdxxjmKCCdzd1eQCqgJuE4Mh24mlJAwO3G45pjb0x95baBPcOcxMlBkgVEnz/7SQecswx09Kb4r8xI8JmgE3WZJZeeT0pW3G27KS9TD+zTtHpMPX+c0gyRcTdxnFAW22zL5LLTQtYwHecNBtm1OJZxQqS9HrQ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124200"/>
            <a:ext cx="3352799" cy="1129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Straight Arrow Connector 19"/>
          <p:cNvCxnSpPr/>
          <p:nvPr/>
        </p:nvCxnSpPr>
        <p:spPr>
          <a:xfrm>
            <a:off x="762000" y="4953000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>
            <a:off x="533400" y="4724400"/>
            <a:ext cx="4572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 descr="C:\Home\My Dropbox\PrivatePhotos\woma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4572412"/>
            <a:ext cx="494965" cy="990600"/>
          </a:xfrm>
          <a:prstGeom prst="rect">
            <a:avLst/>
          </a:prstGeom>
          <a:noFill/>
        </p:spPr>
      </p:pic>
      <p:cxnSp>
        <p:nvCxnSpPr>
          <p:cNvPr id="12" name="Straight Arrow Connector 11"/>
          <p:cNvCxnSpPr/>
          <p:nvPr/>
        </p:nvCxnSpPr>
        <p:spPr>
          <a:xfrm>
            <a:off x="1905000" y="4953412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4496212"/>
            <a:ext cx="304800" cy="39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C:\Home\My Dropbox\PrivatePhotos\ma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4572412"/>
            <a:ext cx="495300" cy="990600"/>
          </a:xfrm>
          <a:prstGeom prst="rect">
            <a:avLst/>
          </a:prstGeom>
          <a:noFill/>
        </p:spPr>
      </p:pic>
      <p:pic>
        <p:nvPicPr>
          <p:cNvPr id="15" name="Picture 7" descr="C:\Home\My Dropbox\PrivatePhotos\woma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4572412"/>
            <a:ext cx="494965" cy="990600"/>
          </a:xfrm>
          <a:prstGeom prst="rect">
            <a:avLst/>
          </a:prstGeom>
          <a:noFill/>
        </p:spPr>
      </p:pic>
      <p:cxnSp>
        <p:nvCxnSpPr>
          <p:cNvPr id="16" name="Straight Arrow Connector 15"/>
          <p:cNvCxnSpPr/>
          <p:nvPr/>
        </p:nvCxnSpPr>
        <p:spPr>
          <a:xfrm>
            <a:off x="1905000" y="4953412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4496212"/>
            <a:ext cx="304800" cy="39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6" descr="C:\Home\My Dropbox\PrivatePhotos\ma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4572412"/>
            <a:ext cx="495300" cy="990600"/>
          </a:xfrm>
          <a:prstGeom prst="rect">
            <a:avLst/>
          </a:prstGeom>
          <a:noFill/>
        </p:spPr>
      </p:pic>
      <p:cxnSp>
        <p:nvCxnSpPr>
          <p:cNvPr id="22" name="Straight Arrow Connector 21"/>
          <p:cNvCxnSpPr/>
          <p:nvPr/>
        </p:nvCxnSpPr>
        <p:spPr>
          <a:xfrm>
            <a:off x="3048000" y="4953412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0" y="4496212"/>
            <a:ext cx="304800" cy="39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6" descr="C:\Home\My Dropbox\PrivatePhotos\ma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14800" y="4572000"/>
            <a:ext cx="304800" cy="609600"/>
          </a:xfrm>
          <a:prstGeom prst="rect">
            <a:avLst/>
          </a:prstGeom>
          <a:noFill/>
        </p:spPr>
      </p:pic>
      <p:pic>
        <p:nvPicPr>
          <p:cNvPr id="25" name="Picture 6" descr="C:\Home\My Dropbox\PrivatePhotos\ma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57600" y="4572000"/>
            <a:ext cx="304800" cy="609600"/>
          </a:xfrm>
          <a:prstGeom prst="rect">
            <a:avLst/>
          </a:prstGeom>
          <a:noFill/>
        </p:spPr>
      </p:pic>
      <p:pic>
        <p:nvPicPr>
          <p:cNvPr id="26" name="Picture 7" descr="C:\Home\My Dropbox\PrivatePhotos\woma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86200" y="4953000"/>
            <a:ext cx="304800" cy="610012"/>
          </a:xfrm>
          <a:prstGeom prst="rect">
            <a:avLst/>
          </a:prstGeom>
          <a:noFill/>
        </p:spPr>
      </p:pic>
      <p:cxnSp>
        <p:nvCxnSpPr>
          <p:cNvPr id="27" name="Straight Arrow Connector 26"/>
          <p:cNvCxnSpPr/>
          <p:nvPr/>
        </p:nvCxnSpPr>
        <p:spPr>
          <a:xfrm rot="5400000">
            <a:off x="1677194" y="5409818"/>
            <a:ext cx="914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133600" y="5867812"/>
            <a:ext cx="14478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5400000" flipH="1" flipV="1">
            <a:off x="3543300" y="5601112"/>
            <a:ext cx="304800" cy="228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320" y="793578"/>
            <a:ext cx="2249418" cy="89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80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697748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Quicksand Book Regular"/>
                <a:cs typeface="Quicksand Book Regular"/>
              </a:rPr>
              <a:t>Chapter 1</a:t>
            </a:r>
          </a:p>
          <a:p>
            <a:pPr algn="ctr"/>
            <a:endParaRPr lang="en-US" sz="4000" dirty="0" smtClean="0">
              <a:solidFill>
                <a:schemeClr val="bg1"/>
              </a:solidFill>
              <a:latin typeface="Quicksand Light Regular"/>
              <a:cs typeface="Quicksand Light Regular"/>
            </a:endParaRPr>
          </a:p>
          <a:p>
            <a:pPr algn="ctr"/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  <a:latin typeface="Quicksand Light Regular"/>
                <a:cs typeface="Quicksand Light Regular"/>
              </a:rPr>
              <a:t>What is the goal?</a:t>
            </a:r>
            <a:endParaRPr lang="en-US" sz="3600" dirty="0">
              <a:solidFill>
                <a:schemeClr val="bg1">
                  <a:lumMod val="75000"/>
                </a:schemeClr>
              </a:solidFill>
              <a:latin typeface="Quicksand Light Regular"/>
              <a:cs typeface="Quicksand Ligh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2706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AutoShape 4" descr="data:image/jpg;base64,/9j/4AAQSkZJRgABAQAAAQABAAD/2wBDAAkGBwgHBgkIBwgKCgkLDRYPDQwMDRsUFRAWIB0iIiAdHx8kKDQsJCYxJx8fLT0tMTU3Ojo6Iys/RD84QzQ5Ojf/2wBDAQoKCg0MDRoPDxo3JR8lNzc3Nzc3Nzc3Nzc3Nzc3Nzc3Nzc3Nzc3Nzc3Nzc3Nzc3Nzc3Nzc3Nzc3Nzc3Nzc3Nzf/wAARCABgAGADASIAAhEBAxEB/8QAGwAAAwEAAwEAAAAAAAAAAAAAAAECAwQFBgf/xAAxEAEAAQMDAgQDBwUBAAAAAAABEQACIQMSMUFRImFxgQSR4RNSobHB0fAFIzJC8Qb/xAAWAQEBAQAAAAAAAAAAAAAAAAAAAgP/xAAdEQEAAQQDAQAAAAAAAAAAAAAAAQIDESESE0Fx/9oADAMBAAIRAxEAPwD5jH+tto9MHNIuN1szJ1mPeiDd4SO3tVZngnjHWgzImBQ5TnNAORZ4I/Wne2JuIAJwxNCM4WeYCgcoePJ0nNQEtwC4iD2rR5NvAL/ypQwfn37lBVs2htGIw8DSvbiBVCTPbtU2yW4MBCC1W65uS60hxLQRceI5wSTRZO7jPpVX2xDaFvbFTdLmYXz596BDPGQxBzWkGLh4cy81N02224kPxKY+XBzM/OgLbm2/LJ0zn3qt0WR4WOs58v8AtQciNvs8eta9rjoRQZu0u3GerQCymcZDGfSncG1eZ85KmMAEvJPNA7ViInriM/OhSE3YHj8q3+G+B+J+Js1L9HSuus0rG667bi31awFiGGPnQL/WFmD1x61RMvEH4dms8woRHKHFabhIuQnyoFtXwlpuuxjE+lSNtuYOc459SrVh2hPaKWXwnJkHn60E8z4iB8XeO9VIhcwzx1ot/wAlyBjiY+lVabbo2xbzh49PKgzs27m37ow9zrmtOBNqR3w1LczKs7Yfr3qg/wAnEf4vlQEiLyJCp+pT0tJv1LdMluuxbtN0tZ3XW7TxG6eM5K7b+l6WnpGpeZbrYXy8p78UHotb43Q/o3/mNf4LQsQ+Idjq9dRTPpD+FeK1EW6GEzHb6V2P9S+NNVdCPDZabXzlmPy9q629LeZ8yMfzyoFktlc8cw1qac/CfbZguLdsfjWdpPhW5XgJEao1bvsnTbjastqc+9TVFWsNrNVqOXZGdTj74kQsJiHHDii0i5Hg6JMPUoFtMcmJT+DStRutBGOk/ktUxDbCXBlyR50WtyEjGITpTu22jCEHOSotdtw2wZ7maAuZgiJ5zz70mJ8Vy++RqtTYH3s4x0paejp33RajiZ7lBrboad+qreNvRu5GuVr6jon9t4zdL1jB7Vx7LfsjdK7eCetLS1N18a1s2bouU+fvQPX/ALmnpatrlti6euX96hRG24y93pTusdHW1dK8MXoD6/tSutLjbZ8h/KgktHF0x3OnnQeKTjEk9YqV8XeHE4qrS2EYw+jFAxi22UzicQ1LbK2xLLHmVd+QHpy/zmknjny5KBZ2CIw/xKhN03Xwj2Kud1qiznHRqcRkyM4oKjTvum1ickclM09tq2Anbn5NFmnA3zBzMzSuuu05mCennQPU1kvDkMQ9Wj7L7SzVNO9kt37HHH6lItNRtsjLhPvT2860+HbtP4gtuJtvtSR7hmgm/VNS7eWtrA4uYkogCcejzHcpWELKWk47U7pUiJ8o4oM7xuC4hXkqnFxHuT0pXWwvERjGF/RotuuOM+2T60FQou2bePpU+II2uc/vxVWu0wIRwM47UtRxmBjkHP1oB2rbzt6STHk0iC/JEdDpVWl1y3XchmCfn86LhEbWJIyIUBuv0m1d3tU2+PK4Dp09qL9UfAYnF2anUt2kW8zGSKAsNurKTHM47eWK3v8A7nwpqWkXWa2UTGD9qzsvt+z23Wsdcp0atnR19bScW3BdxxjmKCCdzd1eQCqgJuE4Mh24mlJAwO3G45pjb0x95baBPcOcxMlBkgVEnz/7SQecswx09Kb4r8xI8JmgE3WZJZeeT0pW3G27KS9TD+zTtHpMPX+c0gyRcTdxnFAW22zL5LLTQtYwHecNBtm1OJZxQqS9HrQ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2" name="AutoShape 6" descr="data:image/jpg;base64,/9j/4AAQSkZJRgABAQAAAQABAAD/2wBDAAkGBwgHBgkIBwgKCgkLDRYPDQwMDRsUFRAWIB0iIiAdHx8kKDQsJCYxJx8fLT0tMTU3Ojo6Iys/RD84QzQ5Ojf/2wBDAQoKCg0MDRoPDxo3JR8lNzc3Nzc3Nzc3Nzc3Nzc3Nzc3Nzc3Nzc3Nzc3Nzc3Nzc3Nzc3Nzc3Nzc3Nzc3Nzc3Nzf/wAARCABgAGADASIAAhEBAxEB/8QAGwAAAwEAAwEAAAAAAAAAAAAAAAECAwQFBgf/xAAxEAEAAQMDAgQDBwUBAAAAAAABEQACIQMSMUFRImFxgQSR4RNSobHB0fAFIzJC8Qb/xAAWAQEBAQAAAAAAAAAAAAAAAAAAAgP/xAAdEQEAAQQDAQAAAAAAAAAAAAAAAQIDESESE0Fx/9oADAMBAAIRAxEAPwD5jH+tto9MHNIuN1szJ1mPeiDd4SO3tVZngnjHWgzImBQ5TnNAORZ4I/Wne2JuIAJwxNCM4WeYCgcoePJ0nNQEtwC4iD2rR5NvAL/ypQwfn37lBVs2htGIw8DSvbiBVCTPbtU2yW4MBCC1W65uS60hxLQRceI5wSTRZO7jPpVX2xDaFvbFTdLmYXz596BDPGQxBzWkGLh4cy81N02224kPxKY+XBzM/OgLbm2/LJ0zn3qt0WR4WOs58v8AtQciNvs8eta9rjoRQZu0u3GerQCymcZDGfSncG1eZ85KmMAEvJPNA7ViInriM/OhSE3YHj8q3+G+B+J+Js1L9HSuus0rG667bi31awFiGGPnQL/WFmD1x61RMvEH4dms8woRHKHFabhIuQnyoFtXwlpuuxjE+lSNtuYOc459SrVh2hPaKWXwnJkHn60E8z4iB8XeO9VIhcwzx1ot/wAlyBjiY+lVabbo2xbzh49PKgzs27m37ow9zrmtOBNqR3w1LczKs7Yfr3qg/wAnEf4vlQEiLyJCp+pT0tJv1LdMluuxbtN0tZ3XW7TxG6eM5K7b+l6WnpGpeZbrYXy8p78UHotb43Q/o3/mNf4LQsQ+Idjq9dRTPpD+FeK1EW6GEzHb6V2P9S+NNVdCPDZabXzlmPy9q629LeZ8yMfzyoFktlc8cw1qac/CfbZguLdsfjWdpPhW5XgJEao1bvsnTbjastqc+9TVFWsNrNVqOXZGdTj74kQsJiHHDii0i5Hg6JMPUoFtMcmJT+DStRutBGOk/ktUxDbCXBlyR50WtyEjGITpTu22jCEHOSotdtw2wZ7maAuZgiJ5zz70mJ8Vy++RqtTYH3s4x0paejp33RajiZ7lBrboad+qreNvRu5GuVr6jon9t4zdL1jB7Vx7LfsjdK7eCetLS1N18a1s2bouU+fvQPX/ALmnpatrlti6euX96hRG24y93pTusdHW1dK8MXoD6/tSutLjbZ8h/KgktHF0x3OnnQeKTjEk9YqV8XeHE4qrS2EYw+jFAxi22UzicQ1LbK2xLLHmVd+QHpy/zmknjny5KBZ2CIw/xKhN03Xwj2Kud1qiznHRqcRkyM4oKjTvum1ickclM09tq2Anbn5NFmnA3zBzMzSuuu05mCennQPU1kvDkMQ9Wj7L7SzVNO9kt37HHH6lItNRtsjLhPvT2860+HbtP4gtuJtvtSR7hmgm/VNS7eWtrA4uYkogCcejzHcpWELKWk47U7pUiJ8o4oM7xuC4hXkqnFxHuT0pXWwvERjGF/RotuuOM+2T60FQou2bePpU+II2uc/vxVWu0wIRwM47UtRxmBjkHP1oB2rbzt6STHk0iC/JEdDpVWl1y3XchmCfn86LhEbWJIyIUBuv0m1d3tU2+PK4Dp09qL9UfAYnF2anUt2kW8zGSKAsNurKTHM47eWK3v8A7nwpqWkXWa2UTGD9qzsvt+z23Wsdcp0atnR19bScW3BdxxjmKCCdzd1eQCqgJuE4Mh24mlJAwO3G45pjb0x95baBPcOcxMlBkgVEnz/7SQecswx09Kb4r8xI8JmgE3WZJZeeT0pW3G27KS9TD+zTtHpMPX+c0gyRcTdxnFAW22zL5LLTQtYwHecNBtm1OJZxQqS9HrQ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124200"/>
            <a:ext cx="3352799" cy="1129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Straight Arrow Connector 19"/>
          <p:cNvCxnSpPr/>
          <p:nvPr/>
        </p:nvCxnSpPr>
        <p:spPr>
          <a:xfrm>
            <a:off x="762000" y="4953000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>
            <a:off x="533400" y="4724400"/>
            <a:ext cx="4572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 descr="C:\Home\My Dropbox\PrivatePhotos\woma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4572412"/>
            <a:ext cx="494965" cy="990600"/>
          </a:xfrm>
          <a:prstGeom prst="rect">
            <a:avLst/>
          </a:prstGeom>
          <a:noFill/>
        </p:spPr>
      </p:pic>
      <p:cxnSp>
        <p:nvCxnSpPr>
          <p:cNvPr id="12" name="Straight Arrow Connector 11"/>
          <p:cNvCxnSpPr/>
          <p:nvPr/>
        </p:nvCxnSpPr>
        <p:spPr>
          <a:xfrm>
            <a:off x="1905000" y="4953412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4496212"/>
            <a:ext cx="304800" cy="39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C:\Home\My Dropbox\PrivatePhotos\ma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4572412"/>
            <a:ext cx="495300" cy="990600"/>
          </a:xfrm>
          <a:prstGeom prst="rect">
            <a:avLst/>
          </a:prstGeom>
          <a:noFill/>
        </p:spPr>
      </p:pic>
      <p:pic>
        <p:nvPicPr>
          <p:cNvPr id="15" name="Picture 7" descr="C:\Home\My Dropbox\PrivatePhotos\woma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4572412"/>
            <a:ext cx="494965" cy="990600"/>
          </a:xfrm>
          <a:prstGeom prst="rect">
            <a:avLst/>
          </a:prstGeom>
          <a:noFill/>
        </p:spPr>
      </p:pic>
      <p:cxnSp>
        <p:nvCxnSpPr>
          <p:cNvPr id="16" name="Straight Arrow Connector 15"/>
          <p:cNvCxnSpPr/>
          <p:nvPr/>
        </p:nvCxnSpPr>
        <p:spPr>
          <a:xfrm>
            <a:off x="1905000" y="4953412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4496212"/>
            <a:ext cx="304800" cy="39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6" descr="C:\Home\My Dropbox\PrivatePhotos\ma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4572412"/>
            <a:ext cx="495300" cy="990600"/>
          </a:xfrm>
          <a:prstGeom prst="rect">
            <a:avLst/>
          </a:prstGeom>
          <a:noFill/>
        </p:spPr>
      </p:pic>
      <p:cxnSp>
        <p:nvCxnSpPr>
          <p:cNvPr id="22" name="Straight Arrow Connector 21"/>
          <p:cNvCxnSpPr/>
          <p:nvPr/>
        </p:nvCxnSpPr>
        <p:spPr>
          <a:xfrm>
            <a:off x="3048000" y="4953412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0" y="4496212"/>
            <a:ext cx="304800" cy="39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6" descr="C:\Home\My Dropbox\PrivatePhotos\ma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14800" y="4572000"/>
            <a:ext cx="304800" cy="609600"/>
          </a:xfrm>
          <a:prstGeom prst="rect">
            <a:avLst/>
          </a:prstGeom>
          <a:noFill/>
        </p:spPr>
      </p:pic>
      <p:pic>
        <p:nvPicPr>
          <p:cNvPr id="25" name="Picture 6" descr="C:\Home\My Dropbox\PrivatePhotos\ma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57600" y="4572000"/>
            <a:ext cx="304800" cy="609600"/>
          </a:xfrm>
          <a:prstGeom prst="rect">
            <a:avLst/>
          </a:prstGeom>
          <a:noFill/>
        </p:spPr>
      </p:pic>
      <p:pic>
        <p:nvPicPr>
          <p:cNvPr id="26" name="Picture 7" descr="C:\Home\My Dropbox\PrivatePhotos\woma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86200" y="4953000"/>
            <a:ext cx="304800" cy="610012"/>
          </a:xfrm>
          <a:prstGeom prst="rect">
            <a:avLst/>
          </a:prstGeom>
          <a:noFill/>
        </p:spPr>
      </p:pic>
      <p:cxnSp>
        <p:nvCxnSpPr>
          <p:cNvPr id="27" name="Straight Arrow Connector 26"/>
          <p:cNvCxnSpPr/>
          <p:nvPr/>
        </p:nvCxnSpPr>
        <p:spPr>
          <a:xfrm rot="5400000">
            <a:off x="1677194" y="5409818"/>
            <a:ext cx="914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133600" y="5867812"/>
            <a:ext cx="14478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5400000" flipH="1" flipV="1">
            <a:off x="3543300" y="5601112"/>
            <a:ext cx="304800" cy="228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95800" y="4953000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4495800"/>
            <a:ext cx="304800" cy="39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2"/>
          <p:cNvGrpSpPr/>
          <p:nvPr/>
        </p:nvGrpSpPr>
        <p:grpSpPr>
          <a:xfrm>
            <a:off x="4419600" y="2209800"/>
            <a:ext cx="4241647" cy="3560187"/>
            <a:chOff x="4596397" y="1073523"/>
            <a:chExt cx="4241647" cy="3560187"/>
          </a:xfrm>
        </p:grpSpPr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596397" y="1073523"/>
              <a:ext cx="4241647" cy="3200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extBox 34"/>
            <p:cNvSpPr txBox="1"/>
            <p:nvPr/>
          </p:nvSpPr>
          <p:spPr>
            <a:xfrm>
              <a:off x="5492971" y="4233600"/>
              <a:ext cx="20562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 votes @ $0.01</a:t>
              </a:r>
              <a:endParaRPr lang="en-US" dirty="0"/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320" y="793578"/>
            <a:ext cx="2249418" cy="89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39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AutoShape 4" descr="data:image/jpg;base64,/9j/4AAQSkZJRgABAQAAAQABAAD/2wBDAAkGBwgHBgkIBwgKCgkLDRYPDQwMDRsUFRAWIB0iIiAdHx8kKDQsJCYxJx8fLT0tMTU3Ojo6Iys/RD84QzQ5Ojf/2wBDAQoKCg0MDRoPDxo3JR8lNzc3Nzc3Nzc3Nzc3Nzc3Nzc3Nzc3Nzc3Nzc3Nzc3Nzc3Nzc3Nzc3Nzc3Nzc3Nzc3Nzf/wAARCABgAGADASIAAhEBAxEB/8QAGwAAAwEAAwEAAAAAAAAAAAAAAAECAwQFBgf/xAAxEAEAAQMDAgQDBwUBAAAAAAABEQACIQMSMUFRImFxgQSR4RNSobHB0fAFIzJC8Qb/xAAWAQEBAQAAAAAAAAAAAAAAAAAAAgP/xAAdEQEAAQQDAQAAAAAAAAAAAAAAAQIDESESE0Fx/9oADAMBAAIRAxEAPwD5jH+tto9MHNIuN1szJ1mPeiDd4SO3tVZngnjHWgzImBQ5TnNAORZ4I/Wne2JuIAJwxNCM4WeYCgcoePJ0nNQEtwC4iD2rR5NvAL/ypQwfn37lBVs2htGIw8DSvbiBVCTPbtU2yW4MBCC1W65uS60hxLQRceI5wSTRZO7jPpVX2xDaFvbFTdLmYXz596BDPGQxBzWkGLh4cy81N02224kPxKY+XBzM/OgLbm2/LJ0zn3qt0WR4WOs58v8AtQciNvs8eta9rjoRQZu0u3GerQCymcZDGfSncG1eZ85KmMAEvJPNA7ViInriM/OhSE3YHj8q3+G+B+J+Js1L9HSuus0rG667bi31awFiGGPnQL/WFmD1x61RMvEH4dms8woRHKHFabhIuQnyoFtXwlpuuxjE+lSNtuYOc459SrVh2hPaKWXwnJkHn60E8z4iB8XeO9VIhcwzx1ot/wAlyBjiY+lVabbo2xbzh49PKgzs27m37ow9zrmtOBNqR3w1LczKs7Yfr3qg/wAnEf4vlQEiLyJCp+pT0tJv1LdMluuxbtN0tZ3XW7TxG6eM5K7b+l6WnpGpeZbrYXy8p78UHotb43Q/o3/mNf4LQsQ+Idjq9dRTPpD+FeK1EW6GEzHb6V2P9S+NNVdCPDZabXzlmPy9q629LeZ8yMfzyoFktlc8cw1qac/CfbZguLdsfjWdpPhW5XgJEao1bvsnTbjastqc+9TVFWsNrNVqOXZGdTj74kQsJiHHDii0i5Hg6JMPUoFtMcmJT+DStRutBGOk/ktUxDbCXBlyR50WtyEjGITpTu22jCEHOSotdtw2wZ7maAuZgiJ5zz70mJ8Vy++RqtTYH3s4x0paejp33RajiZ7lBrboad+qreNvRu5GuVr6jon9t4zdL1jB7Vx7LfsjdK7eCetLS1N18a1s2bouU+fvQPX/ALmnpatrlti6euX96hRG24y93pTusdHW1dK8MXoD6/tSutLjbZ8h/KgktHF0x3OnnQeKTjEk9YqV8XeHE4qrS2EYw+jFAxi22UzicQ1LbK2xLLHmVd+QHpy/zmknjny5KBZ2CIw/xKhN03Xwj2Kud1qiznHRqcRkyM4oKjTvum1ickclM09tq2Anbn5NFmnA3zBzMzSuuu05mCennQPU1kvDkMQ9Wj7L7SzVNO9kt37HHH6lItNRtsjLhPvT2860+HbtP4gtuJtvtSR7hmgm/VNS7eWtrA4uYkogCcejzHcpWELKWk47U7pUiJ8o4oM7xuC4hXkqnFxHuT0pXWwvERjGF/RotuuOM+2T60FQou2bePpU+II2uc/vxVWu0wIRwM47UtRxmBjkHP1oB2rbzt6STHk0iC/JEdDpVWl1y3XchmCfn86LhEbWJIyIUBuv0m1d3tU2+PK4Dp09qL9UfAYnF2anUt2kW8zGSKAsNurKTHM47eWK3v8A7nwpqWkXWa2UTGD9qzsvt+z23Wsdcp0atnR19bScW3BdxxjmKCCdzd1eQCqgJuE4Mh24mlJAwO3G45pjb0x95baBPcOcxMlBkgVEnz/7SQecswx09Kb4r8xI8JmgE3WZJZeeT0pW3G27KS9TD+zTtHpMPX+c0gyRcTdxnFAW22zL5LLTQtYwHecNBtm1OJZxQqS9HrQ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2" name="AutoShape 6" descr="data:image/jpg;base64,/9j/4AAQSkZJRgABAQAAAQABAAD/2wBDAAkGBwgHBgkIBwgKCgkLDRYPDQwMDRsUFRAWIB0iIiAdHx8kKDQsJCYxJx8fLT0tMTU3Ojo6Iys/RD84QzQ5Ojf/2wBDAQoKCg0MDRoPDxo3JR8lNzc3Nzc3Nzc3Nzc3Nzc3Nzc3Nzc3Nzc3Nzc3Nzc3Nzc3Nzc3Nzc3Nzc3Nzc3Nzc3Nzf/wAARCABgAGADASIAAhEBAxEB/8QAGwAAAwEAAwEAAAAAAAAAAAAAAAECAwQFBgf/xAAxEAEAAQMDAgQDBwUBAAAAAAABEQACIQMSMUFRImFxgQSR4RNSobHB0fAFIzJC8Qb/xAAWAQEBAQAAAAAAAAAAAAAAAAAAAgP/xAAdEQEAAQQDAQAAAAAAAAAAAAAAAQIDESESE0Fx/9oADAMBAAIRAxEAPwD5jH+tto9MHNIuN1szJ1mPeiDd4SO3tVZngnjHWgzImBQ5TnNAORZ4I/Wne2JuIAJwxNCM4WeYCgcoePJ0nNQEtwC4iD2rR5NvAL/ypQwfn37lBVs2htGIw8DSvbiBVCTPbtU2yW4MBCC1W65uS60hxLQRceI5wSTRZO7jPpVX2xDaFvbFTdLmYXz596BDPGQxBzWkGLh4cy81N02224kPxKY+XBzM/OgLbm2/LJ0zn3qt0WR4WOs58v8AtQciNvs8eta9rjoRQZu0u3GerQCymcZDGfSncG1eZ85KmMAEvJPNA7ViInriM/OhSE3YHj8q3+G+B+J+Js1L9HSuus0rG667bi31awFiGGPnQL/WFmD1x61RMvEH4dms8woRHKHFabhIuQnyoFtXwlpuuxjE+lSNtuYOc459SrVh2hPaKWXwnJkHn60E8z4iB8XeO9VIhcwzx1ot/wAlyBjiY+lVabbo2xbzh49PKgzs27m37ow9zrmtOBNqR3w1LczKs7Yfr3qg/wAnEf4vlQEiLyJCp+pT0tJv1LdMluuxbtN0tZ3XW7TxG6eM5K7b+l6WnpGpeZbrYXy8p78UHotb43Q/o3/mNf4LQsQ+Idjq9dRTPpD+FeK1EW6GEzHb6V2P9S+NNVdCPDZabXzlmPy9q629LeZ8yMfzyoFktlc8cw1qac/CfbZguLdsfjWdpPhW5XgJEao1bvsnTbjastqc+9TVFWsNrNVqOXZGdTj74kQsJiHHDii0i5Hg6JMPUoFtMcmJT+DStRutBGOk/ktUxDbCXBlyR50WtyEjGITpTu22jCEHOSotdtw2wZ7maAuZgiJ5zz70mJ8Vy++RqtTYH3s4x0paejp33RajiZ7lBrboad+qreNvRu5GuVr6jon9t4zdL1jB7Vx7LfsjdK7eCetLS1N18a1s2bouU+fvQPX/ALmnpatrlti6euX96hRG24y93pTusdHW1dK8MXoD6/tSutLjbZ8h/KgktHF0x3OnnQeKTjEk9YqV8XeHE4qrS2EYw+jFAxi22UzicQ1LbK2xLLHmVd+QHpy/zmknjny5KBZ2CIw/xKhN03Xwj2Kud1qiznHRqcRkyM4oKjTvum1ickclM09tq2Anbn5NFmnA3zBzMzSuuu05mCennQPU1kvDkMQ9Wj7L7SzVNO9kt37HHH6lItNRtsjLhPvT2860+HbtP4gtuJtvtSR7hmgm/VNS7eWtrA4uYkogCcejzHcpWELKWk47U7pUiJ8o4oM7xuC4hXkqnFxHuT0pXWwvERjGF/RotuuOM+2T60FQou2bePpU+II2uc/vxVWu0wIRwM47UtRxmBjkHP1oB2rbzt6STHk0iC/JEdDpVWl1y3XchmCfn86LhEbWJIyIUBuv0m1d3tU2+PK4Dp09qL9UfAYnF2anUt2kW8zGSKAsNurKTHM47eWK3v8A7nwpqWkXWa2UTGD9qzsvt+z23Wsdcp0atnR19bScW3BdxxjmKCCdzd1eQCqgJuE4Mh24mlJAwO3G45pjb0x95baBPcOcxMlBkgVEnz/7SQecswx09Kb4r8xI8JmgE3WZJZeeT0pW3G27KS9TD+zTtHpMPX+c0gyRcTdxnFAW22zL5LLTQtYwHecNBtm1OJZxQqS9HrQ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124200"/>
            <a:ext cx="3352799" cy="1129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Straight Arrow Connector 19"/>
          <p:cNvCxnSpPr/>
          <p:nvPr/>
        </p:nvCxnSpPr>
        <p:spPr>
          <a:xfrm>
            <a:off x="762000" y="4953000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>
            <a:off x="533400" y="4724400"/>
            <a:ext cx="4572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 descr="C:\Home\My Dropbox\PrivatePhotos\woma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4572412"/>
            <a:ext cx="494965" cy="990600"/>
          </a:xfrm>
          <a:prstGeom prst="rect">
            <a:avLst/>
          </a:prstGeom>
          <a:noFill/>
        </p:spPr>
      </p:pic>
      <p:cxnSp>
        <p:nvCxnSpPr>
          <p:cNvPr id="12" name="Straight Arrow Connector 11"/>
          <p:cNvCxnSpPr/>
          <p:nvPr/>
        </p:nvCxnSpPr>
        <p:spPr>
          <a:xfrm>
            <a:off x="1905000" y="4953412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4496212"/>
            <a:ext cx="304800" cy="39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C:\Home\My Dropbox\PrivatePhotos\ma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4572412"/>
            <a:ext cx="495300" cy="990600"/>
          </a:xfrm>
          <a:prstGeom prst="rect">
            <a:avLst/>
          </a:prstGeom>
          <a:noFill/>
        </p:spPr>
      </p:pic>
      <p:pic>
        <p:nvPicPr>
          <p:cNvPr id="15" name="Picture 7" descr="C:\Home\My Dropbox\PrivatePhotos\woma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4572412"/>
            <a:ext cx="494965" cy="990600"/>
          </a:xfrm>
          <a:prstGeom prst="rect">
            <a:avLst/>
          </a:prstGeom>
          <a:noFill/>
        </p:spPr>
      </p:pic>
      <p:cxnSp>
        <p:nvCxnSpPr>
          <p:cNvPr id="16" name="Straight Arrow Connector 15"/>
          <p:cNvCxnSpPr/>
          <p:nvPr/>
        </p:nvCxnSpPr>
        <p:spPr>
          <a:xfrm>
            <a:off x="1905000" y="4953412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4496212"/>
            <a:ext cx="304800" cy="39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6" descr="C:\Home\My Dropbox\PrivatePhotos\ma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4572412"/>
            <a:ext cx="495300" cy="990600"/>
          </a:xfrm>
          <a:prstGeom prst="rect">
            <a:avLst/>
          </a:prstGeom>
          <a:noFill/>
        </p:spPr>
      </p:pic>
      <p:cxnSp>
        <p:nvCxnSpPr>
          <p:cNvPr id="22" name="Straight Arrow Connector 21"/>
          <p:cNvCxnSpPr/>
          <p:nvPr/>
        </p:nvCxnSpPr>
        <p:spPr>
          <a:xfrm>
            <a:off x="3048000" y="4953412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0" y="4496212"/>
            <a:ext cx="304800" cy="39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6" descr="C:\Home\My Dropbox\PrivatePhotos\ma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14800" y="4572000"/>
            <a:ext cx="304800" cy="609600"/>
          </a:xfrm>
          <a:prstGeom prst="rect">
            <a:avLst/>
          </a:prstGeom>
          <a:noFill/>
        </p:spPr>
      </p:pic>
      <p:pic>
        <p:nvPicPr>
          <p:cNvPr id="25" name="Picture 6" descr="C:\Home\My Dropbox\PrivatePhotos\ma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57600" y="4572000"/>
            <a:ext cx="304800" cy="609600"/>
          </a:xfrm>
          <a:prstGeom prst="rect">
            <a:avLst/>
          </a:prstGeom>
          <a:noFill/>
        </p:spPr>
      </p:pic>
      <p:pic>
        <p:nvPicPr>
          <p:cNvPr id="26" name="Picture 7" descr="C:\Home\My Dropbox\PrivatePhotos\woma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86200" y="4953000"/>
            <a:ext cx="304800" cy="610012"/>
          </a:xfrm>
          <a:prstGeom prst="rect">
            <a:avLst/>
          </a:prstGeom>
          <a:noFill/>
        </p:spPr>
      </p:pic>
      <p:cxnSp>
        <p:nvCxnSpPr>
          <p:cNvPr id="27" name="Straight Arrow Connector 26"/>
          <p:cNvCxnSpPr/>
          <p:nvPr/>
        </p:nvCxnSpPr>
        <p:spPr>
          <a:xfrm rot="5400000">
            <a:off x="1677194" y="5409818"/>
            <a:ext cx="914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133600" y="5867812"/>
            <a:ext cx="14478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5400000" flipH="1" flipV="1">
            <a:off x="3543300" y="5601112"/>
            <a:ext cx="304800" cy="228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95800" y="4953000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4495800"/>
            <a:ext cx="304800" cy="39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320" y="793578"/>
            <a:ext cx="2249418" cy="89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99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AutoShape 4" descr="data:image/jpg;base64,/9j/4AAQSkZJRgABAQAAAQABAAD/2wBDAAkGBwgHBgkIBwgKCgkLDRYPDQwMDRsUFRAWIB0iIiAdHx8kKDQsJCYxJx8fLT0tMTU3Ojo6Iys/RD84QzQ5Ojf/2wBDAQoKCg0MDRoPDxo3JR8lNzc3Nzc3Nzc3Nzc3Nzc3Nzc3Nzc3Nzc3Nzc3Nzc3Nzc3Nzc3Nzc3Nzc3Nzc3Nzc3Nzf/wAARCABgAGADASIAAhEBAxEB/8QAGwAAAwEAAwEAAAAAAAAAAAAAAAECAwQFBgf/xAAxEAEAAQMDAgQDBwUBAAAAAAABEQACIQMSMUFRImFxgQSR4RNSobHB0fAFIzJC8Qb/xAAWAQEBAQAAAAAAAAAAAAAAAAAAAgP/xAAdEQEAAQQDAQAAAAAAAAAAAAAAAQIDESESE0Fx/9oADAMBAAIRAxEAPwD5jH+tto9MHNIuN1szJ1mPeiDd4SO3tVZngnjHWgzImBQ5TnNAORZ4I/Wne2JuIAJwxNCM4WeYCgcoePJ0nNQEtwC4iD2rR5NvAL/ypQwfn37lBVs2htGIw8DSvbiBVCTPbtU2yW4MBCC1W65uS60hxLQRceI5wSTRZO7jPpVX2xDaFvbFTdLmYXz596BDPGQxBzWkGLh4cy81N02224kPxKY+XBzM/OgLbm2/LJ0zn3qt0WR4WOs58v8AtQciNvs8eta9rjoRQZu0u3GerQCymcZDGfSncG1eZ85KmMAEvJPNA7ViInriM/OhSE3YHj8q3+G+B+J+Js1L9HSuus0rG667bi31awFiGGPnQL/WFmD1x61RMvEH4dms8woRHKHFabhIuQnyoFtXwlpuuxjE+lSNtuYOc459SrVh2hPaKWXwnJkHn60E8z4iB8XeO9VIhcwzx1ot/wAlyBjiY+lVabbo2xbzh49PKgzs27m37ow9zrmtOBNqR3w1LczKs7Yfr3qg/wAnEf4vlQEiLyJCp+pT0tJv1LdMluuxbtN0tZ3XW7TxG6eM5K7b+l6WnpGpeZbrYXy8p78UHotb43Q/o3/mNf4LQsQ+Idjq9dRTPpD+FeK1EW6GEzHb6V2P9S+NNVdCPDZabXzlmPy9q629LeZ8yMfzyoFktlc8cw1qac/CfbZguLdsfjWdpPhW5XgJEao1bvsnTbjastqc+9TVFWsNrNVqOXZGdTj74kQsJiHHDii0i5Hg6JMPUoFtMcmJT+DStRutBGOk/ktUxDbCXBlyR50WtyEjGITpTu22jCEHOSotdtw2wZ7maAuZgiJ5zz70mJ8Vy++RqtTYH3s4x0paejp33RajiZ7lBrboad+qreNvRu5GuVr6jon9t4zdL1jB7Vx7LfsjdK7eCetLS1N18a1s2bouU+fvQPX/ALmnpatrlti6euX96hRG24y93pTusdHW1dK8MXoD6/tSutLjbZ8h/KgktHF0x3OnnQeKTjEk9YqV8XeHE4qrS2EYw+jFAxi22UzicQ1LbK2xLLHmVd+QHpy/zmknjny5KBZ2CIw/xKhN03Xwj2Kud1qiznHRqcRkyM4oKjTvum1ickclM09tq2Anbn5NFmnA3zBzMzSuuu05mCennQPU1kvDkMQ9Wj7L7SzVNO9kt37HHH6lItNRtsjLhPvT2860+HbtP4gtuJtvtSR7hmgm/VNS7eWtrA4uYkogCcejzHcpWELKWk47U7pUiJ8o4oM7xuC4hXkqnFxHuT0pXWwvERjGF/RotuuOM+2T60FQou2bePpU+II2uc/vxVWu0wIRwM47UtRxmBjkHP1oB2rbzt6STHk0iC/JEdDpVWl1y3XchmCfn86LhEbWJIyIUBuv0m1d3tU2+PK4Dp09qL9UfAYnF2anUt2kW8zGSKAsNurKTHM47eWK3v8A7nwpqWkXWa2UTGD9qzsvt+z23Wsdcp0atnR19bScW3BdxxjmKCCdzd1eQCqgJuE4Mh24mlJAwO3G45pjb0x95baBPcOcxMlBkgVEnz/7SQecswx09Kb4r8xI8JmgE3WZJZeeT0pW3G27KS9TD+zTtHpMPX+c0gyRcTdxnFAW22zL5LLTQtYwHecNBtm1OJZxQqS9HrQ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2" name="AutoShape 6" descr="data:image/jpg;base64,/9j/4AAQSkZJRgABAQAAAQABAAD/2wBDAAkGBwgHBgkIBwgKCgkLDRYPDQwMDRsUFRAWIB0iIiAdHx8kKDQsJCYxJx8fLT0tMTU3Ojo6Iys/RD84QzQ5Ojf/2wBDAQoKCg0MDRoPDxo3JR8lNzc3Nzc3Nzc3Nzc3Nzc3Nzc3Nzc3Nzc3Nzc3Nzc3Nzc3Nzc3Nzc3Nzc3Nzc3Nzc3Nzf/wAARCABgAGADASIAAhEBAxEB/8QAGwAAAwEAAwEAAAAAAAAAAAAAAAECAwQFBgf/xAAxEAEAAQMDAgQDBwUBAAAAAAABEQACIQMSMUFRImFxgQSR4RNSobHB0fAFIzJC8Qb/xAAWAQEBAQAAAAAAAAAAAAAAAAAAAgP/xAAdEQEAAQQDAQAAAAAAAAAAAAAAAQIDESESE0Fx/9oADAMBAAIRAxEAPwD5jH+tto9MHNIuN1szJ1mPeiDd4SO3tVZngnjHWgzImBQ5TnNAORZ4I/Wne2JuIAJwxNCM4WeYCgcoePJ0nNQEtwC4iD2rR5NvAL/ypQwfn37lBVs2htGIw8DSvbiBVCTPbtU2yW4MBCC1W65uS60hxLQRceI5wSTRZO7jPpVX2xDaFvbFTdLmYXz596BDPGQxBzWkGLh4cy81N02224kPxKY+XBzM/OgLbm2/LJ0zn3qt0WR4WOs58v8AtQciNvs8eta9rjoRQZu0u3GerQCymcZDGfSncG1eZ85KmMAEvJPNA7ViInriM/OhSE3YHj8q3+G+B+J+Js1L9HSuus0rG667bi31awFiGGPnQL/WFmD1x61RMvEH4dms8woRHKHFabhIuQnyoFtXwlpuuxjE+lSNtuYOc459SrVh2hPaKWXwnJkHn60E8z4iB8XeO9VIhcwzx1ot/wAlyBjiY+lVabbo2xbzh49PKgzs27m37ow9zrmtOBNqR3w1LczKs7Yfr3qg/wAnEf4vlQEiLyJCp+pT0tJv1LdMluuxbtN0tZ3XW7TxG6eM5K7b+l6WnpGpeZbrYXy8p78UHotb43Q/o3/mNf4LQsQ+Idjq9dRTPpD+FeK1EW6GEzHb6V2P9S+NNVdCPDZabXzlmPy9q629LeZ8yMfzyoFktlc8cw1qac/CfbZguLdsfjWdpPhW5XgJEao1bvsnTbjastqc+9TVFWsNrNVqOXZGdTj74kQsJiHHDii0i5Hg6JMPUoFtMcmJT+DStRutBGOk/ktUxDbCXBlyR50WtyEjGITpTu22jCEHOSotdtw2wZ7maAuZgiJ5zz70mJ8Vy++RqtTYH3s4x0paejp33RajiZ7lBrboad+qreNvRu5GuVr6jon9t4zdL1jB7Vx7LfsjdK7eCetLS1N18a1s2bouU+fvQPX/ALmnpatrlti6euX96hRG24y93pTusdHW1dK8MXoD6/tSutLjbZ8h/KgktHF0x3OnnQeKTjEk9YqV8XeHE4qrS2EYw+jFAxi22UzicQ1LbK2xLLHmVd+QHpy/zmknjny5KBZ2CIw/xKhN03Xwj2Kud1qiznHRqcRkyM4oKjTvum1ickclM09tq2Anbn5NFmnA3zBzMzSuuu05mCennQPU1kvDkMQ9Wj7L7SzVNO9kt37HHH6lItNRtsjLhPvT2860+HbtP4gtuJtvtSR7hmgm/VNS7eWtrA4uYkogCcejzHcpWELKWk47U7pUiJ8o4oM7xuC4hXkqnFxHuT0pXWwvERjGF/RotuuOM+2T60FQou2bePpU+II2uc/vxVWu0wIRwM47UtRxmBjkHP1oB2rbzt6STHk0iC/JEdDpVWl1y3XchmCfn86LhEbWJIyIUBuv0m1d3tU2+PK4Dp09qL9UfAYnF2anUt2kW8zGSKAsNurKTHM47eWK3v8A7nwpqWkXWa2UTGD9qzsvt+z23Wsdcp0atnR19bScW3BdxxjmKCCdzd1eQCqgJuE4Mh24mlJAwO3G45pjb0x95baBPcOcxMlBkgVEnz/7SQecswx09Kb4r8xI8JmgE3WZJZeeT0pW3G27KS9TD+zTtHpMPX+c0gyRcTdxnFAW22zL5LLTQtYwHecNBtm1OJZxQqS9HrQ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124200"/>
            <a:ext cx="3352799" cy="1129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Straight Arrow Connector 19"/>
          <p:cNvCxnSpPr/>
          <p:nvPr/>
        </p:nvCxnSpPr>
        <p:spPr>
          <a:xfrm>
            <a:off x="762000" y="4953000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>
            <a:off x="533400" y="4724400"/>
            <a:ext cx="4572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 descr="C:\Home\My Dropbox\PrivatePhotos\woma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4572412"/>
            <a:ext cx="494965" cy="990600"/>
          </a:xfrm>
          <a:prstGeom prst="rect">
            <a:avLst/>
          </a:prstGeom>
          <a:noFill/>
        </p:spPr>
      </p:pic>
      <p:cxnSp>
        <p:nvCxnSpPr>
          <p:cNvPr id="12" name="Straight Arrow Connector 11"/>
          <p:cNvCxnSpPr/>
          <p:nvPr/>
        </p:nvCxnSpPr>
        <p:spPr>
          <a:xfrm>
            <a:off x="1905000" y="4953412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4496212"/>
            <a:ext cx="304800" cy="39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C:\Home\My Dropbox\PrivatePhotos\ma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4572412"/>
            <a:ext cx="495300" cy="990600"/>
          </a:xfrm>
          <a:prstGeom prst="rect">
            <a:avLst/>
          </a:prstGeom>
          <a:noFill/>
        </p:spPr>
      </p:pic>
      <p:pic>
        <p:nvPicPr>
          <p:cNvPr id="15" name="Picture 7" descr="C:\Home\My Dropbox\PrivatePhotos\woma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4572412"/>
            <a:ext cx="494965" cy="990600"/>
          </a:xfrm>
          <a:prstGeom prst="rect">
            <a:avLst/>
          </a:prstGeom>
          <a:noFill/>
        </p:spPr>
      </p:pic>
      <p:cxnSp>
        <p:nvCxnSpPr>
          <p:cNvPr id="16" name="Straight Arrow Connector 15"/>
          <p:cNvCxnSpPr/>
          <p:nvPr/>
        </p:nvCxnSpPr>
        <p:spPr>
          <a:xfrm>
            <a:off x="1905000" y="4953412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4496212"/>
            <a:ext cx="304800" cy="39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6" descr="C:\Home\My Dropbox\PrivatePhotos\ma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4572412"/>
            <a:ext cx="495300" cy="990600"/>
          </a:xfrm>
          <a:prstGeom prst="rect">
            <a:avLst/>
          </a:prstGeom>
          <a:noFill/>
        </p:spPr>
      </p:pic>
      <p:cxnSp>
        <p:nvCxnSpPr>
          <p:cNvPr id="22" name="Straight Arrow Connector 21"/>
          <p:cNvCxnSpPr/>
          <p:nvPr/>
        </p:nvCxnSpPr>
        <p:spPr>
          <a:xfrm>
            <a:off x="3048000" y="4953412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0" y="4496212"/>
            <a:ext cx="304800" cy="39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6" descr="C:\Home\My Dropbox\PrivatePhotos\ma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14800" y="4572000"/>
            <a:ext cx="304800" cy="609600"/>
          </a:xfrm>
          <a:prstGeom prst="rect">
            <a:avLst/>
          </a:prstGeom>
          <a:noFill/>
        </p:spPr>
      </p:pic>
      <p:pic>
        <p:nvPicPr>
          <p:cNvPr id="25" name="Picture 6" descr="C:\Home\My Dropbox\PrivatePhotos\ma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57600" y="4572000"/>
            <a:ext cx="304800" cy="609600"/>
          </a:xfrm>
          <a:prstGeom prst="rect">
            <a:avLst/>
          </a:prstGeom>
          <a:noFill/>
        </p:spPr>
      </p:pic>
      <p:pic>
        <p:nvPicPr>
          <p:cNvPr id="26" name="Picture 7" descr="C:\Home\My Dropbox\PrivatePhotos\woma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86200" y="4953000"/>
            <a:ext cx="304800" cy="610012"/>
          </a:xfrm>
          <a:prstGeom prst="rect">
            <a:avLst/>
          </a:prstGeom>
          <a:noFill/>
        </p:spPr>
      </p:pic>
      <p:cxnSp>
        <p:nvCxnSpPr>
          <p:cNvPr id="27" name="Straight Arrow Connector 26"/>
          <p:cNvCxnSpPr/>
          <p:nvPr/>
        </p:nvCxnSpPr>
        <p:spPr>
          <a:xfrm rot="5400000">
            <a:off x="1677194" y="5409818"/>
            <a:ext cx="914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133600" y="5867812"/>
            <a:ext cx="14478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5400000" flipH="1" flipV="1">
            <a:off x="3543300" y="5601112"/>
            <a:ext cx="304800" cy="228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95800" y="4953000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4495800"/>
            <a:ext cx="304800" cy="39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7" descr="C:\Home\My Dropbox\PrivatePhotos\woma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4572000"/>
            <a:ext cx="494965" cy="990600"/>
          </a:xfrm>
          <a:prstGeom prst="rect">
            <a:avLst/>
          </a:prstGeom>
          <a:noFill/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320" y="793578"/>
            <a:ext cx="2249418" cy="89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3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AutoShape 4" descr="data:image/jpg;base64,/9j/4AAQSkZJRgABAQAAAQABAAD/2wBDAAkGBwgHBgkIBwgKCgkLDRYPDQwMDRsUFRAWIB0iIiAdHx8kKDQsJCYxJx8fLT0tMTU3Ojo6Iys/RD84QzQ5Ojf/2wBDAQoKCg0MDRoPDxo3JR8lNzc3Nzc3Nzc3Nzc3Nzc3Nzc3Nzc3Nzc3Nzc3Nzc3Nzc3Nzc3Nzc3Nzc3Nzc3Nzc3Nzf/wAARCABgAGADASIAAhEBAxEB/8QAGwAAAwEAAwEAAAAAAAAAAAAAAAECAwQFBgf/xAAxEAEAAQMDAgQDBwUBAAAAAAABEQACIQMSMUFRImFxgQSR4RNSobHB0fAFIzJC8Qb/xAAWAQEBAQAAAAAAAAAAAAAAAAAAAgP/xAAdEQEAAQQDAQAAAAAAAAAAAAAAAQIDESESE0Fx/9oADAMBAAIRAxEAPwD5jH+tto9MHNIuN1szJ1mPeiDd4SO3tVZngnjHWgzImBQ5TnNAORZ4I/Wne2JuIAJwxNCM4WeYCgcoePJ0nNQEtwC4iD2rR5NvAL/ypQwfn37lBVs2htGIw8DSvbiBVCTPbtU2yW4MBCC1W65uS60hxLQRceI5wSTRZO7jPpVX2xDaFvbFTdLmYXz596BDPGQxBzWkGLh4cy81N02224kPxKY+XBzM/OgLbm2/LJ0zn3qt0WR4WOs58v8AtQciNvs8eta9rjoRQZu0u3GerQCymcZDGfSncG1eZ85KmMAEvJPNA7ViInriM/OhSE3YHj8q3+G+B+J+Js1L9HSuus0rG667bi31awFiGGPnQL/WFmD1x61RMvEH4dms8woRHKHFabhIuQnyoFtXwlpuuxjE+lSNtuYOc459SrVh2hPaKWXwnJkHn60E8z4iB8XeO9VIhcwzx1ot/wAlyBjiY+lVabbo2xbzh49PKgzs27m37ow9zrmtOBNqR3w1LczKs7Yfr3qg/wAnEf4vlQEiLyJCp+pT0tJv1LdMluuxbtN0tZ3XW7TxG6eM5K7b+l6WnpGpeZbrYXy8p78UHotb43Q/o3/mNf4LQsQ+Idjq9dRTPpD+FeK1EW6GEzHb6V2P9S+NNVdCPDZabXzlmPy9q629LeZ8yMfzyoFktlc8cw1qac/CfbZguLdsfjWdpPhW5XgJEao1bvsnTbjastqc+9TVFWsNrNVqOXZGdTj74kQsJiHHDii0i5Hg6JMPUoFtMcmJT+DStRutBGOk/ktUxDbCXBlyR50WtyEjGITpTu22jCEHOSotdtw2wZ7maAuZgiJ5zz70mJ8Vy++RqtTYH3s4x0paejp33RajiZ7lBrboad+qreNvRu5GuVr6jon9t4zdL1jB7Vx7LfsjdK7eCetLS1N18a1s2bouU+fvQPX/ALmnpatrlti6euX96hRG24y93pTusdHW1dK8MXoD6/tSutLjbZ8h/KgktHF0x3OnnQeKTjEk9YqV8XeHE4qrS2EYw+jFAxi22UzicQ1LbK2xLLHmVd+QHpy/zmknjny5KBZ2CIw/xKhN03Xwj2Kud1qiznHRqcRkyM4oKjTvum1ickclM09tq2Anbn5NFmnA3zBzMzSuuu05mCennQPU1kvDkMQ9Wj7L7SzVNO9kt37HHH6lItNRtsjLhPvT2860+HbtP4gtuJtvtSR7hmgm/VNS7eWtrA4uYkogCcejzHcpWELKWk47U7pUiJ8o4oM7xuC4hXkqnFxHuT0pXWwvERjGF/RotuuOM+2T60FQou2bePpU+II2uc/vxVWu0wIRwM47UtRxmBjkHP1oB2rbzt6STHk0iC/JEdDpVWl1y3XchmCfn86LhEbWJIyIUBuv0m1d3tU2+PK4Dp09qL9UfAYnF2anUt2kW8zGSKAsNurKTHM47eWK3v8A7nwpqWkXWa2UTGD9qzsvt+z23Wsdcp0atnR19bScW3BdxxjmKCCdzd1eQCqgJuE4Mh24mlJAwO3G45pjb0x95baBPcOcxMlBkgVEnz/7SQecswx09Kb4r8xI8JmgE3WZJZeeT0pW3G27KS9TD+zTtHpMPX+c0gyRcTdxnFAW22zL5LLTQtYwHecNBtm1OJZxQqS9HrQ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2" name="AutoShape 6" descr="data:image/jpg;base64,/9j/4AAQSkZJRgABAQAAAQABAAD/2wBDAAkGBwgHBgkIBwgKCgkLDRYPDQwMDRsUFRAWIB0iIiAdHx8kKDQsJCYxJx8fLT0tMTU3Ojo6Iys/RD84QzQ5Ojf/2wBDAQoKCg0MDRoPDxo3JR8lNzc3Nzc3Nzc3Nzc3Nzc3Nzc3Nzc3Nzc3Nzc3Nzc3Nzc3Nzc3Nzc3Nzc3Nzc3Nzc3Nzf/wAARCABgAGADASIAAhEBAxEB/8QAGwAAAwEAAwEAAAAAAAAAAAAAAAECAwQFBgf/xAAxEAEAAQMDAgQDBwUBAAAAAAABEQACIQMSMUFRImFxgQSR4RNSobHB0fAFIzJC8Qb/xAAWAQEBAQAAAAAAAAAAAAAAAAAAAgP/xAAdEQEAAQQDAQAAAAAAAAAAAAAAAQIDESESE0Fx/9oADAMBAAIRAxEAPwD5jH+tto9MHNIuN1szJ1mPeiDd4SO3tVZngnjHWgzImBQ5TnNAORZ4I/Wne2JuIAJwxNCM4WeYCgcoePJ0nNQEtwC4iD2rR5NvAL/ypQwfn37lBVs2htGIw8DSvbiBVCTPbtU2yW4MBCC1W65uS60hxLQRceI5wSTRZO7jPpVX2xDaFvbFTdLmYXz596BDPGQxBzWkGLh4cy81N02224kPxKY+XBzM/OgLbm2/LJ0zn3qt0WR4WOs58v8AtQciNvs8eta9rjoRQZu0u3GerQCymcZDGfSncG1eZ85KmMAEvJPNA7ViInriM/OhSE3YHj8q3+G+B+J+Js1L9HSuus0rG667bi31awFiGGPnQL/WFmD1x61RMvEH4dms8woRHKHFabhIuQnyoFtXwlpuuxjE+lSNtuYOc459SrVh2hPaKWXwnJkHn60E8z4iB8XeO9VIhcwzx1ot/wAlyBjiY+lVabbo2xbzh49PKgzs27m37ow9zrmtOBNqR3w1LczKs7Yfr3qg/wAnEf4vlQEiLyJCp+pT0tJv1LdMluuxbtN0tZ3XW7TxG6eM5K7b+l6WnpGpeZbrYXy8p78UHotb43Q/o3/mNf4LQsQ+Idjq9dRTPpD+FeK1EW6GEzHb6V2P9S+NNVdCPDZabXzlmPy9q629LeZ8yMfzyoFktlc8cw1qac/CfbZguLdsfjWdpPhW5XgJEao1bvsnTbjastqc+9TVFWsNrNVqOXZGdTj74kQsJiHHDii0i5Hg6JMPUoFtMcmJT+DStRutBGOk/ktUxDbCXBlyR50WtyEjGITpTu22jCEHOSotdtw2wZ7maAuZgiJ5zz70mJ8Vy++RqtTYH3s4x0paejp33RajiZ7lBrboad+qreNvRu5GuVr6jon9t4zdL1jB7Vx7LfsjdK7eCetLS1N18a1s2bouU+fvQPX/ALmnpatrlti6euX96hRG24y93pTusdHW1dK8MXoD6/tSutLjbZ8h/KgktHF0x3OnnQeKTjEk9YqV8XeHE4qrS2EYw+jFAxi22UzicQ1LbK2xLLHmVd+QHpy/zmknjny5KBZ2CIw/xKhN03Xwj2Kud1qiznHRqcRkyM4oKjTvum1ickclM09tq2Anbn5NFmnA3zBzMzSuuu05mCennQPU1kvDkMQ9Wj7L7SzVNO9kt37HHH6lItNRtsjLhPvT2860+HbtP4gtuJtvtSR7hmgm/VNS7eWtrA4uYkogCcejzHcpWELKWk47U7pUiJ8o4oM7xuC4hXkqnFxHuT0pXWwvERjGF/RotuuOM+2T60FQou2bePpU+II2uc/vxVWu0wIRwM47UtRxmBjkHP1oB2rbzt6STHk0iC/JEdDpVWl1y3XchmCfn86LhEbWJIyIUBuv0m1d3tU2+PK4Dp09qL9UfAYnF2anUt2kW8zGSKAsNurKTHM47eWK3v8A7nwpqWkXWa2UTGD9qzsvt+z23Wsdcp0atnR19bScW3BdxxjmKCCdzd1eQCqgJuE4Mh24mlJAwO3G45pjb0x95baBPcOcxMlBkgVEnz/7SQecswx09Kb4r8xI8JmgE3WZJZeeT0pW3G27KS9TD+zTtHpMPX+c0gyRcTdxnFAW22zL5LLTQtYwHecNBtm1OJZxQqS9HrQ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124200"/>
            <a:ext cx="3352799" cy="1129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0" name="Straight Arrow Connector 19"/>
          <p:cNvCxnSpPr/>
          <p:nvPr/>
        </p:nvCxnSpPr>
        <p:spPr>
          <a:xfrm>
            <a:off x="762000" y="4953000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>
            <a:off x="533400" y="4724400"/>
            <a:ext cx="4572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7" descr="C:\Home\My Dropbox\PrivatePhotos\woma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4572412"/>
            <a:ext cx="494965" cy="990600"/>
          </a:xfrm>
          <a:prstGeom prst="rect">
            <a:avLst/>
          </a:prstGeom>
          <a:noFill/>
        </p:spPr>
      </p:pic>
      <p:cxnSp>
        <p:nvCxnSpPr>
          <p:cNvPr id="12" name="Straight Arrow Connector 11"/>
          <p:cNvCxnSpPr/>
          <p:nvPr/>
        </p:nvCxnSpPr>
        <p:spPr>
          <a:xfrm>
            <a:off x="1905000" y="4953412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4496212"/>
            <a:ext cx="304800" cy="39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C:\Home\My Dropbox\PrivatePhotos\ma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4572412"/>
            <a:ext cx="495300" cy="990600"/>
          </a:xfrm>
          <a:prstGeom prst="rect">
            <a:avLst/>
          </a:prstGeom>
          <a:noFill/>
        </p:spPr>
      </p:pic>
      <p:pic>
        <p:nvPicPr>
          <p:cNvPr id="15" name="Picture 7" descr="C:\Home\My Dropbox\PrivatePhotos\woma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4572412"/>
            <a:ext cx="494965" cy="990600"/>
          </a:xfrm>
          <a:prstGeom prst="rect">
            <a:avLst/>
          </a:prstGeom>
          <a:noFill/>
        </p:spPr>
      </p:pic>
      <p:cxnSp>
        <p:nvCxnSpPr>
          <p:cNvPr id="16" name="Straight Arrow Connector 15"/>
          <p:cNvCxnSpPr/>
          <p:nvPr/>
        </p:nvCxnSpPr>
        <p:spPr>
          <a:xfrm>
            <a:off x="1905000" y="4953412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4496212"/>
            <a:ext cx="304800" cy="39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6" descr="C:\Home\My Dropbox\PrivatePhotos\ma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4572412"/>
            <a:ext cx="495300" cy="990600"/>
          </a:xfrm>
          <a:prstGeom prst="rect">
            <a:avLst/>
          </a:prstGeom>
          <a:noFill/>
        </p:spPr>
      </p:pic>
      <p:cxnSp>
        <p:nvCxnSpPr>
          <p:cNvPr id="22" name="Straight Arrow Connector 21"/>
          <p:cNvCxnSpPr/>
          <p:nvPr/>
        </p:nvCxnSpPr>
        <p:spPr>
          <a:xfrm>
            <a:off x="3048000" y="4953412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0" y="4496212"/>
            <a:ext cx="304800" cy="39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6" descr="C:\Home\My Dropbox\PrivatePhotos\ma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14800" y="4572000"/>
            <a:ext cx="304800" cy="609600"/>
          </a:xfrm>
          <a:prstGeom prst="rect">
            <a:avLst/>
          </a:prstGeom>
          <a:noFill/>
        </p:spPr>
      </p:pic>
      <p:pic>
        <p:nvPicPr>
          <p:cNvPr id="25" name="Picture 6" descr="C:\Home\My Dropbox\PrivatePhotos\ma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57600" y="4572000"/>
            <a:ext cx="304800" cy="609600"/>
          </a:xfrm>
          <a:prstGeom prst="rect">
            <a:avLst/>
          </a:prstGeom>
          <a:noFill/>
        </p:spPr>
      </p:pic>
      <p:pic>
        <p:nvPicPr>
          <p:cNvPr id="26" name="Picture 7" descr="C:\Home\My Dropbox\PrivatePhotos\woma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86200" y="4953000"/>
            <a:ext cx="304800" cy="610012"/>
          </a:xfrm>
          <a:prstGeom prst="rect">
            <a:avLst/>
          </a:prstGeom>
          <a:noFill/>
        </p:spPr>
      </p:pic>
      <p:cxnSp>
        <p:nvCxnSpPr>
          <p:cNvPr id="27" name="Straight Arrow Connector 26"/>
          <p:cNvCxnSpPr/>
          <p:nvPr/>
        </p:nvCxnSpPr>
        <p:spPr>
          <a:xfrm rot="5400000">
            <a:off x="1677194" y="5409818"/>
            <a:ext cx="914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133600" y="5867812"/>
            <a:ext cx="14478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5400000" flipH="1" flipV="1">
            <a:off x="3543300" y="5601112"/>
            <a:ext cx="304800" cy="228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95800" y="4953000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4495800"/>
            <a:ext cx="304800" cy="39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7" descr="C:\Home\My Dropbox\PrivatePhotos\woma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4572000"/>
            <a:ext cx="494965" cy="990600"/>
          </a:xfrm>
          <a:prstGeom prst="rect">
            <a:avLst/>
          </a:prstGeom>
          <a:noFill/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4496212"/>
            <a:ext cx="304800" cy="39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5" name="Straight Arrow Connector 34"/>
          <p:cNvCxnSpPr/>
          <p:nvPr/>
        </p:nvCxnSpPr>
        <p:spPr>
          <a:xfrm>
            <a:off x="5638800" y="4953412"/>
            <a:ext cx="533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6" descr="C:\Home\My Dropbox\PrivatePhotos\ma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4572412"/>
            <a:ext cx="304800" cy="609600"/>
          </a:xfrm>
          <a:prstGeom prst="rect">
            <a:avLst/>
          </a:prstGeom>
          <a:noFill/>
        </p:spPr>
      </p:pic>
      <p:pic>
        <p:nvPicPr>
          <p:cNvPr id="37" name="Picture 6" descr="C:\Home\My Dropbox\PrivatePhotos\ma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4572412"/>
            <a:ext cx="304800" cy="609600"/>
          </a:xfrm>
          <a:prstGeom prst="rect">
            <a:avLst/>
          </a:prstGeom>
          <a:noFill/>
        </p:spPr>
      </p:pic>
      <p:pic>
        <p:nvPicPr>
          <p:cNvPr id="38" name="Picture 7" descr="C:\Home\My Dropbox\PrivatePhotos\woma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77000" y="4953412"/>
            <a:ext cx="304800" cy="610012"/>
          </a:xfrm>
          <a:prstGeom prst="rect">
            <a:avLst/>
          </a:prstGeom>
          <a:noFill/>
        </p:spPr>
      </p:pic>
      <p:cxnSp>
        <p:nvCxnSpPr>
          <p:cNvPr id="39" name="Straight Arrow Connector 38"/>
          <p:cNvCxnSpPr/>
          <p:nvPr/>
        </p:nvCxnSpPr>
        <p:spPr>
          <a:xfrm flipV="1">
            <a:off x="7086600" y="4953000"/>
            <a:ext cx="152400" cy="41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2800" y="4496212"/>
            <a:ext cx="304800" cy="391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1" name="Straight Arrow Connector 40"/>
          <p:cNvCxnSpPr/>
          <p:nvPr/>
        </p:nvCxnSpPr>
        <p:spPr>
          <a:xfrm rot="5400000">
            <a:off x="4267994" y="5410230"/>
            <a:ext cx="9144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24400" y="5868224"/>
            <a:ext cx="1447800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5400000" flipH="1" flipV="1">
            <a:off x="6134100" y="5601524"/>
            <a:ext cx="304800" cy="228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76800" y="2667000"/>
            <a:ext cx="3800475" cy="1530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45" name="Straight Arrow Connector 44"/>
          <p:cNvCxnSpPr/>
          <p:nvPr/>
        </p:nvCxnSpPr>
        <p:spPr>
          <a:xfrm rot="5400000" flipH="1" flipV="1">
            <a:off x="8000794" y="4648406"/>
            <a:ext cx="610012" cy="15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345680" y="4953000"/>
            <a:ext cx="960120" cy="1588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8320" y="793578"/>
            <a:ext cx="2249418" cy="89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76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4495800"/>
            <a:ext cx="3620544" cy="1028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3733800"/>
            <a:ext cx="2490694" cy="2314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20" y="793578"/>
            <a:ext cx="2249418" cy="8915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169" y="1815111"/>
            <a:ext cx="3330516" cy="3365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844" y="2794765"/>
            <a:ext cx="3365500" cy="2413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5782" y="3223034"/>
            <a:ext cx="4292897" cy="2997964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192948" y="3354295"/>
            <a:ext cx="4476361" cy="3067960"/>
            <a:chOff x="4192948" y="3354295"/>
            <a:chExt cx="4476361" cy="306796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92948" y="4001265"/>
              <a:ext cx="4476361" cy="242099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66455" y="3354295"/>
              <a:ext cx="1902854" cy="646970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94403" y="1329909"/>
            <a:ext cx="2908300" cy="3619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3733" y="103864"/>
            <a:ext cx="3117161" cy="355665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6280" y="541070"/>
            <a:ext cx="4749800" cy="15446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6305" y="2483508"/>
            <a:ext cx="3934855" cy="1846659"/>
          </a:xfrm>
          <a:prstGeom prst="rect">
            <a:avLst/>
          </a:prstGeom>
          <a:solidFill>
            <a:schemeClr val="bg1"/>
          </a:solidFill>
          <a:ln w="76200" cmpd="sng">
            <a:solidFill>
              <a:schemeClr val="tx1"/>
            </a:solidFill>
            <a:miter lim="800000"/>
          </a:ln>
        </p:spPr>
        <p:txBody>
          <a:bodyPr wrap="square" lIns="457200" tIns="457200" rIns="457200" bIns="457200" rtlCol="0">
            <a:spAutoFit/>
          </a:bodyPr>
          <a:lstStyle/>
          <a:p>
            <a:r>
              <a:rPr lang="en-US" sz="6000" dirty="0" smtClean="0">
                <a:latin typeface="Quicksand Light Regular"/>
                <a:cs typeface="Quicksand Light Regular"/>
              </a:rPr>
              <a:t>Not Bad</a:t>
            </a:r>
            <a:endParaRPr lang="en-US" sz="6000" dirty="0">
              <a:latin typeface="Quicksand Light Regular"/>
              <a:cs typeface="Quicksand Ligh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70761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272032"/>
          </a:xfrm>
          <a:prstGeom prst="rect">
            <a:avLst/>
          </a:prstGeom>
        </p:spPr>
      </p:pic>
      <p:pic>
        <p:nvPicPr>
          <p:cNvPr id="5" name="Picture 4" descr="lasifilwf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53" y="3032138"/>
            <a:ext cx="1711053" cy="2479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353" y="185742"/>
            <a:ext cx="1973982" cy="15558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8954" y="4579720"/>
            <a:ext cx="4487318" cy="7831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3600" y="4419600"/>
            <a:ext cx="4420296" cy="10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41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697748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Quicksand Book Regular"/>
                <a:cs typeface="Quicksand Book Regular"/>
              </a:rPr>
              <a:t>Chapter 3</a:t>
            </a:r>
          </a:p>
          <a:p>
            <a:pPr algn="ctr"/>
            <a:endParaRPr lang="en-US" sz="4000" dirty="0" smtClean="0">
              <a:solidFill>
                <a:schemeClr val="bg1"/>
              </a:solidFill>
              <a:latin typeface="Quicksand Light Regular"/>
              <a:cs typeface="Quicksand Light Regular"/>
            </a:endParaRPr>
          </a:p>
          <a:p>
            <a:pPr algn="ctr"/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  <a:latin typeface="Quicksand Light Regular"/>
                <a:cs typeface="Quicksand Light Regular"/>
              </a:rPr>
              <a:t>Where are we </a:t>
            </a:r>
            <a:r>
              <a:rPr lang="en-US" sz="3600" u="sng" dirty="0" smtClean="0">
                <a:solidFill>
                  <a:srgbClr val="FFFFFF"/>
                </a:solidFill>
                <a:latin typeface="Quicksand Light Regular"/>
                <a:cs typeface="Quicksand Light Regular"/>
              </a:rPr>
              <a:t>not</a:t>
            </a:r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  <a:latin typeface="Quicksand Light Regular"/>
                <a:cs typeface="Quicksand Light Regular"/>
              </a:rPr>
              <a:t>?</a:t>
            </a:r>
            <a:endParaRPr lang="en-US" sz="3600" dirty="0">
              <a:solidFill>
                <a:schemeClr val="bg1">
                  <a:lumMod val="75000"/>
                </a:schemeClr>
              </a:solidFill>
              <a:latin typeface="Quicksand Light Regular"/>
              <a:cs typeface="Quicksand Ligh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37791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569874" y="170103"/>
            <a:ext cx="0" cy="6543309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53085" y="3424748"/>
            <a:ext cx="8833578" cy="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031" y="891132"/>
            <a:ext cx="1979937" cy="7324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07375" y="1763003"/>
            <a:ext cx="49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VS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13" y="4239901"/>
            <a:ext cx="1549731" cy="3796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7005" y="4821875"/>
            <a:ext cx="1225360" cy="4692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758" y="6020710"/>
            <a:ext cx="1046638" cy="315796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2074077" y="5475914"/>
            <a:ext cx="0" cy="4543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226477" y="5475914"/>
            <a:ext cx="0" cy="4543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 rot="16200000" flipH="1">
            <a:off x="1202526" y="4630670"/>
            <a:ext cx="413648" cy="43797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129" y="5119700"/>
            <a:ext cx="608210" cy="40473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3086" y="170103"/>
            <a:ext cx="4416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Quicksand Light Regular"/>
                <a:cs typeface="Quicksand Light Regular"/>
              </a:rPr>
              <a:t>Exploratory Hiring</a:t>
            </a:r>
            <a:endParaRPr lang="en-US" sz="2400" dirty="0">
              <a:latin typeface="Quicksand Light Regular"/>
              <a:cs typeface="Quicksand Light Regula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69874" y="170103"/>
            <a:ext cx="4416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Quicksand Light Regular"/>
                <a:cs typeface="Quicksand Light Regular"/>
              </a:rPr>
              <a:t>Automated Workflows</a:t>
            </a:r>
            <a:endParaRPr lang="en-US" sz="2400" dirty="0">
              <a:latin typeface="Quicksand Light Regular"/>
              <a:cs typeface="Quicksand Light Regular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6994" y="3560830"/>
            <a:ext cx="4416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Quicksand Light Regular"/>
                <a:cs typeface="Quicksand Light Regular"/>
              </a:rPr>
              <a:t>Self-repairing Scripts</a:t>
            </a:r>
            <a:endParaRPr lang="en-US" sz="2400" dirty="0">
              <a:latin typeface="Quicksand Light Regular"/>
              <a:cs typeface="Quicksand Light Regular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3782" y="3577147"/>
            <a:ext cx="4416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Quicksand Light Regular"/>
                <a:cs typeface="Quicksand Light Regular"/>
              </a:rPr>
              <a:t>On-demand Opportunity</a:t>
            </a:r>
            <a:endParaRPr lang="en-US" sz="2400" dirty="0">
              <a:latin typeface="Quicksand Light Regular"/>
              <a:cs typeface="Quicksand Light Regular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833" y="907591"/>
            <a:ext cx="1590811" cy="122474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085" y="1179383"/>
            <a:ext cx="1607984" cy="144733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2549" y="1763003"/>
            <a:ext cx="1829816" cy="140712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740436" y="1301338"/>
            <a:ext cx="1651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75000"/>
                  </a:schemeClr>
                </a:solidFill>
                <a:latin typeface="Quicksand Light Regular"/>
                <a:cs typeface="Quicksand Light Regular"/>
              </a:rPr>
              <a:t>Directing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Quicksand Light Regular"/>
              <a:cs typeface="Quicksand Light Regular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7057870" y="1921847"/>
            <a:ext cx="1184070" cy="1015643"/>
            <a:chOff x="7057870" y="1921847"/>
            <a:chExt cx="1184070" cy="1015643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7057870" y="2937490"/>
              <a:ext cx="272151" cy="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7057870" y="2795044"/>
              <a:ext cx="272151" cy="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7057870" y="2647621"/>
              <a:ext cx="272151" cy="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7057870" y="2541349"/>
              <a:ext cx="272151" cy="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057870" y="2364115"/>
              <a:ext cx="272151" cy="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7057870" y="2228033"/>
              <a:ext cx="272151" cy="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7057870" y="2069643"/>
              <a:ext cx="272151" cy="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057870" y="1921847"/>
              <a:ext cx="272151" cy="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V="1">
              <a:off x="7330021" y="2795044"/>
              <a:ext cx="0" cy="142446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7330021" y="2541349"/>
              <a:ext cx="0" cy="106272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330021" y="2228033"/>
              <a:ext cx="0" cy="136083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7330021" y="1921847"/>
              <a:ext cx="0" cy="131479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360189" y="1978391"/>
              <a:ext cx="264662" cy="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7360189" y="2283191"/>
              <a:ext cx="272151" cy="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360189" y="2587991"/>
              <a:ext cx="272151" cy="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7360189" y="2892791"/>
              <a:ext cx="272151" cy="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7664989" y="2740391"/>
              <a:ext cx="272151" cy="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7664989" y="2130791"/>
              <a:ext cx="272151" cy="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7969789" y="2435591"/>
              <a:ext cx="272151" cy="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7624851" y="2587991"/>
              <a:ext cx="0" cy="30480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7632340" y="1978391"/>
              <a:ext cx="0" cy="304801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7937140" y="2130791"/>
              <a:ext cx="0" cy="60960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Picture 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1733049" y="4696513"/>
            <a:ext cx="804258" cy="650298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>
            <a:off x="2597396" y="5056483"/>
            <a:ext cx="28067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4577" y="4135169"/>
            <a:ext cx="3081038" cy="231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52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1" grpId="0"/>
      <p:bldP spid="22" grpId="0"/>
      <p:bldP spid="23" grpId="0"/>
      <p:bldP spid="24" grpId="0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697748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Quicksand Book Regular"/>
                <a:cs typeface="Quicksand Book Regular"/>
              </a:rPr>
              <a:t>Chapter 4</a:t>
            </a:r>
          </a:p>
          <a:p>
            <a:pPr algn="ctr"/>
            <a:endParaRPr lang="en-US" sz="4000" dirty="0" smtClean="0">
              <a:solidFill>
                <a:schemeClr val="bg1"/>
              </a:solidFill>
              <a:latin typeface="Quicksand Light Regular"/>
              <a:cs typeface="Quicksand Light Regular"/>
            </a:endParaRPr>
          </a:p>
          <a:p>
            <a:pPr algn="ctr"/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  <a:latin typeface="Quicksand Light Regular"/>
                <a:cs typeface="Quicksand Light Regular"/>
              </a:rPr>
              <a:t>How do we get there?</a:t>
            </a:r>
            <a:endParaRPr lang="en-US" sz="3600" dirty="0">
              <a:solidFill>
                <a:schemeClr val="bg1">
                  <a:lumMod val="75000"/>
                </a:schemeClr>
              </a:solidFill>
              <a:latin typeface="Quicksand Light Regular"/>
              <a:cs typeface="Quicksand Ligh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37791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00"/>
            <a:ext cx="9144000" cy="625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1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69774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Quicksand Light Regular"/>
                <a:cs typeface="Quicksand Light Regular"/>
              </a:rPr>
              <a:t>Google of Work</a:t>
            </a:r>
            <a:endParaRPr lang="en-US" sz="3600" dirty="0">
              <a:latin typeface="Quicksand Light Regular"/>
              <a:cs typeface="Quicksand Ligh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9485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00"/>
            <a:ext cx="9144000" cy="625098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7315412">
            <a:off x="5726518" y="4023403"/>
            <a:ext cx="1065926" cy="657733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88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00"/>
            <a:ext cx="9144000" cy="625098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6494720">
            <a:off x="4564730" y="3964098"/>
            <a:ext cx="1065926" cy="657733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407" y="687732"/>
            <a:ext cx="1992925" cy="1326201"/>
          </a:xfrm>
          <a:prstGeom prst="rect">
            <a:avLst/>
          </a:prstGeom>
          <a:ln w="76200" cmpd="sng">
            <a:solidFill>
              <a:schemeClr val="tx1"/>
            </a:solidFill>
            <a:miter lim="800000"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407" y="2241029"/>
            <a:ext cx="1992925" cy="1492770"/>
          </a:xfrm>
          <a:prstGeom prst="rect">
            <a:avLst/>
          </a:prstGeom>
          <a:ln w="76200" cmpd="sng">
            <a:solidFill>
              <a:schemeClr val="tx1"/>
            </a:solidFill>
            <a:miter lim="800000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407" y="3983677"/>
            <a:ext cx="1992925" cy="1398022"/>
          </a:xfrm>
          <a:prstGeom prst="rect">
            <a:avLst/>
          </a:prstGeom>
          <a:ln w="76200" cmpd="sng">
            <a:solidFill>
              <a:schemeClr val="tx1"/>
            </a:solidFill>
            <a:miter lim="800000"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0407" y="5636610"/>
            <a:ext cx="1992925" cy="485324"/>
          </a:xfrm>
          <a:prstGeom prst="rect">
            <a:avLst/>
          </a:prstGeom>
          <a:ln w="76200" cmpd="sng">
            <a:solidFill>
              <a:schemeClr val="tx1"/>
            </a:solidFill>
            <a:miter lim="8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0407" y="687733"/>
            <a:ext cx="1992925" cy="1326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0406" y="2241029"/>
            <a:ext cx="1992925" cy="14927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0407" y="3983677"/>
            <a:ext cx="1992924" cy="136989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700407" y="5636610"/>
            <a:ext cx="1992924" cy="48532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6795969" y="5714070"/>
            <a:ext cx="339492" cy="306659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/>
          <p:cNvSpPr/>
          <p:nvPr/>
        </p:nvSpPr>
        <p:spPr>
          <a:xfrm>
            <a:off x="7135461" y="5714070"/>
            <a:ext cx="339492" cy="306659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/>
          <p:cNvSpPr/>
          <p:nvPr/>
        </p:nvSpPr>
        <p:spPr>
          <a:xfrm>
            <a:off x="7474953" y="5713140"/>
            <a:ext cx="339492" cy="306659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/>
          <p:cNvSpPr/>
          <p:nvPr/>
        </p:nvSpPr>
        <p:spPr>
          <a:xfrm>
            <a:off x="7814445" y="5714070"/>
            <a:ext cx="339492" cy="306659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/>
          <p:cNvSpPr/>
          <p:nvPr/>
        </p:nvSpPr>
        <p:spPr>
          <a:xfrm>
            <a:off x="8153937" y="5714070"/>
            <a:ext cx="339492" cy="306659"/>
          </a:xfrm>
          <a:prstGeom prst="star5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37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96601"/>
            <a:ext cx="7810500" cy="41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901700"/>
            <a:ext cx="8026400" cy="5054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846" y="3830980"/>
            <a:ext cx="4009306" cy="23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18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96601"/>
            <a:ext cx="7810500" cy="419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723900"/>
            <a:ext cx="7950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19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196601"/>
            <a:ext cx="7810500" cy="419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74700"/>
            <a:ext cx="77597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7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68300"/>
            <a:ext cx="7924800" cy="6121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407" y="687732"/>
            <a:ext cx="1992925" cy="1326201"/>
          </a:xfrm>
          <a:prstGeom prst="rect">
            <a:avLst/>
          </a:prstGeom>
          <a:ln w="76200" cmpd="sng">
            <a:solidFill>
              <a:schemeClr val="tx1"/>
            </a:solidFill>
            <a:miter lim="800000"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407" y="2241029"/>
            <a:ext cx="1992925" cy="1492770"/>
          </a:xfrm>
          <a:prstGeom prst="rect">
            <a:avLst/>
          </a:prstGeom>
          <a:ln w="76200" cmpd="sng">
            <a:solidFill>
              <a:schemeClr val="tx1"/>
            </a:solidFill>
            <a:miter lim="800000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407" y="3983677"/>
            <a:ext cx="1992925" cy="1398022"/>
          </a:xfrm>
          <a:prstGeom prst="rect">
            <a:avLst/>
          </a:prstGeom>
          <a:ln w="76200" cmpd="sng">
            <a:solidFill>
              <a:schemeClr val="tx1"/>
            </a:solidFill>
            <a:miter lim="800000"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0407" y="5636610"/>
            <a:ext cx="1992925" cy="485324"/>
          </a:xfrm>
          <a:prstGeom prst="rect">
            <a:avLst/>
          </a:prstGeom>
          <a:ln w="76200" cmpd="sng">
            <a:solidFill>
              <a:schemeClr val="tx1"/>
            </a:solidFill>
            <a:miter lim="800000"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0407" y="687733"/>
            <a:ext cx="1992925" cy="1326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0406" y="2241029"/>
            <a:ext cx="1992925" cy="14927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0407" y="3983677"/>
            <a:ext cx="1992924" cy="136989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700407" y="5636610"/>
            <a:ext cx="1992924" cy="48532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-Point Star 17"/>
          <p:cNvSpPr/>
          <p:nvPr/>
        </p:nvSpPr>
        <p:spPr>
          <a:xfrm>
            <a:off x="6795969" y="5714070"/>
            <a:ext cx="339492" cy="306659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5-Point Star 18"/>
          <p:cNvSpPr/>
          <p:nvPr/>
        </p:nvSpPr>
        <p:spPr>
          <a:xfrm>
            <a:off x="7135461" y="5714070"/>
            <a:ext cx="339492" cy="306659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-Point Star 19"/>
          <p:cNvSpPr/>
          <p:nvPr/>
        </p:nvSpPr>
        <p:spPr>
          <a:xfrm>
            <a:off x="7474953" y="5713140"/>
            <a:ext cx="339492" cy="306659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5-Point Star 20"/>
          <p:cNvSpPr/>
          <p:nvPr/>
        </p:nvSpPr>
        <p:spPr>
          <a:xfrm>
            <a:off x="7814445" y="5714070"/>
            <a:ext cx="339492" cy="306659"/>
          </a:xfrm>
          <a:prstGeom prst="star5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5-Point Star 21"/>
          <p:cNvSpPr/>
          <p:nvPr/>
        </p:nvSpPr>
        <p:spPr>
          <a:xfrm>
            <a:off x="8153937" y="5714070"/>
            <a:ext cx="339492" cy="306659"/>
          </a:xfrm>
          <a:prstGeom prst="star5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48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00"/>
            <a:ext cx="9144000" cy="62509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0" y="5271225"/>
            <a:ext cx="1081445" cy="108144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5361044">
            <a:off x="3549306" y="4023401"/>
            <a:ext cx="1065926" cy="657733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06169" y="292100"/>
            <a:ext cx="3492609" cy="3076793"/>
            <a:chOff x="306169" y="292100"/>
            <a:chExt cx="3492609" cy="3076793"/>
          </a:xfrm>
        </p:grpSpPr>
        <p:sp>
          <p:nvSpPr>
            <p:cNvPr id="2" name="TextBox 1"/>
            <p:cNvSpPr txBox="1"/>
            <p:nvPr/>
          </p:nvSpPr>
          <p:spPr>
            <a:xfrm>
              <a:off x="306170" y="292100"/>
              <a:ext cx="229932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latin typeface="Quicksand Light Regular"/>
                  <a:cs typeface="Quicksand Light Regular"/>
                </a:rPr>
                <a:t>Collabode</a:t>
              </a:r>
              <a:endParaRPr lang="en-US" sz="2400" dirty="0">
                <a:latin typeface="Quicksand Light Regular"/>
                <a:cs typeface="Quicksand Light Regular"/>
              </a:endParaRPr>
            </a:p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Quicksand Light Regular"/>
                  <a:cs typeface="Quicksand Light Regular"/>
                </a:rPr>
                <a:t>Max Goldman, MIT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Quicksand Light Regular"/>
                <a:cs typeface="Quicksand Light Regular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169" y="1154829"/>
              <a:ext cx="3492609" cy="2214064"/>
            </a:xfrm>
            <a:prstGeom prst="rect">
              <a:avLst/>
            </a:prstGeom>
            <a:ln w="76200" cmpd="sng">
              <a:solidFill>
                <a:schemeClr val="tx1"/>
              </a:solidFill>
              <a:miter lim="800000"/>
            </a:ln>
          </p:spPr>
        </p:pic>
      </p:grpSp>
      <p:grpSp>
        <p:nvGrpSpPr>
          <p:cNvPr id="9" name="Group 8"/>
          <p:cNvGrpSpPr/>
          <p:nvPr/>
        </p:nvGrpSpPr>
        <p:grpSpPr>
          <a:xfrm>
            <a:off x="5091496" y="292100"/>
            <a:ext cx="3810119" cy="3293619"/>
            <a:chOff x="5091496" y="292100"/>
            <a:chExt cx="3810119" cy="3293619"/>
          </a:xfrm>
        </p:grpSpPr>
        <p:sp>
          <p:nvSpPr>
            <p:cNvPr id="8" name="TextBox 7"/>
            <p:cNvSpPr txBox="1"/>
            <p:nvPr/>
          </p:nvSpPr>
          <p:spPr>
            <a:xfrm>
              <a:off x="5618105" y="292100"/>
              <a:ext cx="313493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 smtClean="0">
                  <a:latin typeface="Quicksand Light Regular"/>
                  <a:cs typeface="Quicksand Light Regular"/>
                </a:rPr>
                <a:t>Gmail Valet</a:t>
              </a:r>
              <a:endParaRPr lang="en-US" sz="2400" dirty="0">
                <a:latin typeface="Quicksand Light Regular"/>
                <a:cs typeface="Quicksand Light Regular"/>
              </a:endParaRPr>
            </a:p>
            <a:p>
              <a:pPr algn="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Quicksand Light Regular"/>
                  <a:cs typeface="Quicksand Light Regular"/>
                </a:rPr>
                <a:t>Nicolas </a:t>
              </a:r>
              <a:r>
                <a:rPr lang="en-US" dirty="0" err="1" smtClean="0">
                  <a:solidFill>
                    <a:schemeClr val="bg1">
                      <a:lumMod val="50000"/>
                    </a:schemeClr>
                  </a:solidFill>
                  <a:latin typeface="Quicksand Light Regular"/>
                  <a:cs typeface="Quicksand Light Regular"/>
                </a:rPr>
                <a:t>Kokkalis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Quicksand Light Regular"/>
                  <a:cs typeface="Quicksand Light Regular"/>
                </a:rPr>
                <a:t>, Stanford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Quicksand Light Regular"/>
                <a:cs typeface="Quicksand Light Regular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91496" y="1154828"/>
              <a:ext cx="3810119" cy="2430891"/>
            </a:xfrm>
            <a:prstGeom prst="rect">
              <a:avLst/>
            </a:prstGeom>
            <a:ln w="76200" cmpd="sng">
              <a:solidFill>
                <a:schemeClr val="tx1"/>
              </a:solidFill>
              <a:miter lim="800000"/>
            </a:ln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496" y="5077525"/>
            <a:ext cx="2123068" cy="4580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0170" y="5399532"/>
            <a:ext cx="848551" cy="127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89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00"/>
            <a:ext cx="9144000" cy="625098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4761615">
            <a:off x="2369984" y="4272886"/>
            <a:ext cx="1065926" cy="657733"/>
          </a:xfrm>
          <a:prstGeom prst="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579102" y="292100"/>
            <a:ext cx="3173937" cy="2987558"/>
            <a:chOff x="5579102" y="292100"/>
            <a:chExt cx="3173937" cy="2987558"/>
          </a:xfrm>
        </p:grpSpPr>
        <p:sp>
          <p:nvSpPr>
            <p:cNvPr id="10" name="TextBox 9"/>
            <p:cNvSpPr txBox="1"/>
            <p:nvPr/>
          </p:nvSpPr>
          <p:spPr>
            <a:xfrm>
              <a:off x="5996593" y="292100"/>
              <a:ext cx="275644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 err="1" smtClean="0">
                  <a:latin typeface="Quicksand Light Regular"/>
                  <a:cs typeface="Quicksand Light Regular"/>
                </a:rPr>
                <a:t>Pomodoro</a:t>
              </a:r>
              <a:r>
                <a:rPr lang="en-US" sz="2400" dirty="0" smtClean="0">
                  <a:latin typeface="Quicksand Light Regular"/>
                  <a:cs typeface="Quicksand Light Regular"/>
                </a:rPr>
                <a:t> Hiring</a:t>
              </a:r>
              <a:endParaRPr lang="en-US" sz="2400" dirty="0">
                <a:latin typeface="Quicksand Light Regular"/>
                <a:cs typeface="Quicksand Light Regular"/>
              </a:endParaRPr>
            </a:p>
            <a:p>
              <a:pPr algn="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Quicksand Light Regular"/>
                  <a:cs typeface="Quicksand Light Regular"/>
                </a:rPr>
                <a:t>Lydia Chilton, UW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Quicksand Light Regular"/>
                <a:cs typeface="Quicksand Light Regular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79102" y="1247425"/>
              <a:ext cx="3173936" cy="2032233"/>
            </a:xfrm>
            <a:prstGeom prst="rect">
              <a:avLst/>
            </a:prstGeom>
            <a:ln w="76200" cmpd="sng">
              <a:solidFill>
                <a:schemeClr val="tx1"/>
              </a:solidFill>
              <a:miter lim="800000"/>
            </a:ln>
          </p:spPr>
        </p:pic>
      </p:grpSp>
      <p:sp>
        <p:nvSpPr>
          <p:cNvPr id="14" name="Right Arrow 13"/>
          <p:cNvSpPr/>
          <p:nvPr/>
        </p:nvSpPr>
        <p:spPr>
          <a:xfrm rot="17315412">
            <a:off x="5726518" y="4023403"/>
            <a:ext cx="1065926" cy="657733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926" y="177198"/>
            <a:ext cx="2562577" cy="17052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926" y="177198"/>
            <a:ext cx="2562578" cy="170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44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697748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Quicksand Book Regular"/>
                <a:cs typeface="Quicksand Book Regular"/>
              </a:rPr>
              <a:t>Chapter 5</a:t>
            </a:r>
          </a:p>
          <a:p>
            <a:pPr algn="ctr"/>
            <a:endParaRPr lang="en-US" sz="4000" dirty="0" smtClean="0">
              <a:solidFill>
                <a:schemeClr val="bg1"/>
              </a:solidFill>
              <a:latin typeface="Quicksand Light Regular"/>
              <a:cs typeface="Quicksand Light Regular"/>
            </a:endParaRPr>
          </a:p>
          <a:p>
            <a:pPr algn="ctr"/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  <a:latin typeface="Quicksand Light Regular"/>
                <a:cs typeface="Quicksand Light Regular"/>
              </a:rPr>
              <a:t>Hopes and Fears</a:t>
            </a:r>
            <a:endParaRPr lang="en-US" sz="3600" dirty="0">
              <a:solidFill>
                <a:schemeClr val="bg1">
                  <a:lumMod val="75000"/>
                </a:schemeClr>
              </a:solidFill>
              <a:latin typeface="Quicksand Light Regular"/>
              <a:cs typeface="Quicksand Ligh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37791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89551" y="294846"/>
            <a:ext cx="0" cy="6293824"/>
          </a:xfrm>
          <a:prstGeom prst="line">
            <a:avLst/>
          </a:prstGeom>
          <a:ln w="317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e 8"/>
          <p:cNvSpPr/>
          <p:nvPr/>
        </p:nvSpPr>
        <p:spPr>
          <a:xfrm>
            <a:off x="293970" y="294846"/>
            <a:ext cx="2198913" cy="2197903"/>
          </a:xfrm>
          <a:prstGeom prst="pie">
            <a:avLst>
              <a:gd name="adj1" fmla="val 7729990"/>
              <a:gd name="adj2" fmla="val 12089082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Pie 9"/>
          <p:cNvSpPr/>
          <p:nvPr/>
        </p:nvSpPr>
        <p:spPr>
          <a:xfrm>
            <a:off x="293970" y="294846"/>
            <a:ext cx="2198913" cy="2197903"/>
          </a:xfrm>
          <a:prstGeom prst="pie">
            <a:avLst>
              <a:gd name="adj1" fmla="val 16221780"/>
              <a:gd name="adj2" fmla="val 20395316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e 10"/>
          <p:cNvSpPr/>
          <p:nvPr/>
        </p:nvSpPr>
        <p:spPr>
          <a:xfrm>
            <a:off x="293970" y="294846"/>
            <a:ext cx="2198913" cy="2197903"/>
          </a:xfrm>
          <a:prstGeom prst="pie">
            <a:avLst>
              <a:gd name="adj1" fmla="val 20410358"/>
              <a:gd name="adj2" fmla="val 3040234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Pie 14"/>
          <p:cNvSpPr/>
          <p:nvPr/>
        </p:nvSpPr>
        <p:spPr>
          <a:xfrm>
            <a:off x="293970" y="294846"/>
            <a:ext cx="2198913" cy="2197903"/>
          </a:xfrm>
          <a:prstGeom prst="pie">
            <a:avLst>
              <a:gd name="adj1" fmla="val 12091916"/>
              <a:gd name="adj2" fmla="val 16203404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Pie 15"/>
          <p:cNvSpPr/>
          <p:nvPr/>
        </p:nvSpPr>
        <p:spPr>
          <a:xfrm>
            <a:off x="293970" y="294846"/>
            <a:ext cx="2198913" cy="2197903"/>
          </a:xfrm>
          <a:prstGeom prst="pie">
            <a:avLst>
              <a:gd name="adj1" fmla="val 3039359"/>
              <a:gd name="adj2" fmla="val 7746069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855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358" y="997940"/>
            <a:ext cx="5997764" cy="4617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8131" y="3072669"/>
            <a:ext cx="3787440" cy="2542868"/>
          </a:xfrm>
          <a:prstGeom prst="rect">
            <a:avLst/>
          </a:prstGeom>
          <a:ln w="76200" cmpd="sng">
            <a:solidFill>
              <a:schemeClr val="tx1"/>
            </a:solidFill>
            <a:miter lim="800000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627" y="3636682"/>
            <a:ext cx="4109201" cy="2957380"/>
          </a:xfrm>
          <a:prstGeom prst="rect">
            <a:avLst/>
          </a:prstGeom>
          <a:ln w="76200" cmpd="sng">
            <a:solidFill>
              <a:schemeClr val="tx1"/>
            </a:solidFill>
            <a:miter lim="800000"/>
          </a:ln>
        </p:spPr>
      </p:pic>
      <p:sp>
        <p:nvSpPr>
          <p:cNvPr id="9" name="TextBox 8"/>
          <p:cNvSpPr txBox="1"/>
          <p:nvPr/>
        </p:nvSpPr>
        <p:spPr>
          <a:xfrm>
            <a:off x="328850" y="3189940"/>
            <a:ext cx="3571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© Copyright</a:t>
            </a:r>
            <a:endParaRPr lang="en-US" sz="4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1" y="3072669"/>
            <a:ext cx="3787440" cy="254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9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89551" y="294846"/>
            <a:ext cx="0" cy="6293824"/>
          </a:xfrm>
          <a:prstGeom prst="line">
            <a:avLst/>
          </a:prstGeom>
          <a:ln w="317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e 8"/>
          <p:cNvSpPr/>
          <p:nvPr/>
        </p:nvSpPr>
        <p:spPr>
          <a:xfrm>
            <a:off x="293970" y="294846"/>
            <a:ext cx="2198913" cy="2197903"/>
          </a:xfrm>
          <a:prstGeom prst="pie">
            <a:avLst>
              <a:gd name="adj1" fmla="val 7729990"/>
              <a:gd name="adj2" fmla="val 12089082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Pie 9"/>
          <p:cNvSpPr/>
          <p:nvPr/>
        </p:nvSpPr>
        <p:spPr>
          <a:xfrm>
            <a:off x="293970" y="294846"/>
            <a:ext cx="2198913" cy="2197903"/>
          </a:xfrm>
          <a:prstGeom prst="pie">
            <a:avLst>
              <a:gd name="adj1" fmla="val 16221780"/>
              <a:gd name="adj2" fmla="val 20395316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e 10"/>
          <p:cNvSpPr/>
          <p:nvPr/>
        </p:nvSpPr>
        <p:spPr>
          <a:xfrm>
            <a:off x="293970" y="294846"/>
            <a:ext cx="2198913" cy="2197903"/>
          </a:xfrm>
          <a:prstGeom prst="pie">
            <a:avLst>
              <a:gd name="adj1" fmla="val 20410358"/>
              <a:gd name="adj2" fmla="val 3040234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Pie 14"/>
          <p:cNvSpPr/>
          <p:nvPr/>
        </p:nvSpPr>
        <p:spPr>
          <a:xfrm>
            <a:off x="293970" y="294846"/>
            <a:ext cx="2198913" cy="2197903"/>
          </a:xfrm>
          <a:prstGeom prst="pie">
            <a:avLst>
              <a:gd name="adj1" fmla="val 12091916"/>
              <a:gd name="adj2" fmla="val 16203404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Pie 15"/>
          <p:cNvSpPr/>
          <p:nvPr/>
        </p:nvSpPr>
        <p:spPr>
          <a:xfrm>
            <a:off x="293970" y="294846"/>
            <a:ext cx="2198913" cy="2197903"/>
          </a:xfrm>
          <a:prstGeom prst="pie">
            <a:avLst>
              <a:gd name="adj1" fmla="val 3039359"/>
              <a:gd name="adj2" fmla="val 7746069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29740" y="288401"/>
            <a:ext cx="5692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Quicksand Light Regular"/>
                <a:cs typeface="Quicksand Light Regular"/>
              </a:rPr>
              <a:t>Globalization versus Low </a:t>
            </a:r>
            <a:r>
              <a:rPr lang="en-US" sz="2400" dirty="0">
                <a:latin typeface="Quicksand Light Regular"/>
                <a:cs typeface="Quicksand Light Regular"/>
              </a:rPr>
              <a:t>Wages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0958" y="2039258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49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89551" y="294846"/>
            <a:ext cx="0" cy="6293824"/>
          </a:xfrm>
          <a:prstGeom prst="line">
            <a:avLst/>
          </a:prstGeom>
          <a:ln w="317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e 8"/>
          <p:cNvSpPr/>
          <p:nvPr/>
        </p:nvSpPr>
        <p:spPr>
          <a:xfrm>
            <a:off x="293970" y="294846"/>
            <a:ext cx="2198913" cy="2197903"/>
          </a:xfrm>
          <a:prstGeom prst="pie">
            <a:avLst>
              <a:gd name="adj1" fmla="val 7729990"/>
              <a:gd name="adj2" fmla="val 12089082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Pie 9"/>
          <p:cNvSpPr/>
          <p:nvPr/>
        </p:nvSpPr>
        <p:spPr>
          <a:xfrm>
            <a:off x="293970" y="294846"/>
            <a:ext cx="2198913" cy="2197903"/>
          </a:xfrm>
          <a:prstGeom prst="pie">
            <a:avLst>
              <a:gd name="adj1" fmla="val 16221780"/>
              <a:gd name="adj2" fmla="val 20395316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e 10"/>
          <p:cNvSpPr/>
          <p:nvPr/>
        </p:nvSpPr>
        <p:spPr>
          <a:xfrm>
            <a:off x="293970" y="294846"/>
            <a:ext cx="2198913" cy="2197903"/>
          </a:xfrm>
          <a:prstGeom prst="pie">
            <a:avLst>
              <a:gd name="adj1" fmla="val 20410358"/>
              <a:gd name="adj2" fmla="val 3040234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Pie 14"/>
          <p:cNvSpPr/>
          <p:nvPr/>
        </p:nvSpPr>
        <p:spPr>
          <a:xfrm>
            <a:off x="293970" y="294846"/>
            <a:ext cx="2198913" cy="2197903"/>
          </a:xfrm>
          <a:prstGeom prst="pie">
            <a:avLst>
              <a:gd name="adj1" fmla="val 12091916"/>
              <a:gd name="adj2" fmla="val 16203404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Pie 15"/>
          <p:cNvSpPr/>
          <p:nvPr/>
        </p:nvSpPr>
        <p:spPr>
          <a:xfrm>
            <a:off x="293970" y="294846"/>
            <a:ext cx="2198913" cy="2197903"/>
          </a:xfrm>
          <a:prstGeom prst="pie">
            <a:avLst>
              <a:gd name="adj1" fmla="val 3039359"/>
              <a:gd name="adj2" fmla="val 7746069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29740" y="288401"/>
            <a:ext cx="5692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Quicksand Light Regular"/>
                <a:cs typeface="Quicksand Light Regular"/>
              </a:rPr>
              <a:t>Learning versus Cheating</a:t>
            </a:r>
            <a:endParaRPr lang="en-US" sz="2400" dirty="0">
              <a:latin typeface="Quicksand Light Regular"/>
              <a:cs typeface="Quicksand Light Regula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383" y="2260600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79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89551" y="294846"/>
            <a:ext cx="0" cy="6293824"/>
          </a:xfrm>
          <a:prstGeom prst="line">
            <a:avLst/>
          </a:prstGeom>
          <a:ln w="317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e 8"/>
          <p:cNvSpPr/>
          <p:nvPr/>
        </p:nvSpPr>
        <p:spPr>
          <a:xfrm>
            <a:off x="293970" y="294846"/>
            <a:ext cx="2198913" cy="2197903"/>
          </a:xfrm>
          <a:prstGeom prst="pie">
            <a:avLst>
              <a:gd name="adj1" fmla="val 7729990"/>
              <a:gd name="adj2" fmla="val 12089082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Pie 9"/>
          <p:cNvSpPr/>
          <p:nvPr/>
        </p:nvSpPr>
        <p:spPr>
          <a:xfrm>
            <a:off x="293970" y="294846"/>
            <a:ext cx="2198913" cy="2197903"/>
          </a:xfrm>
          <a:prstGeom prst="pie">
            <a:avLst>
              <a:gd name="adj1" fmla="val 16221780"/>
              <a:gd name="adj2" fmla="val 20395316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e 10"/>
          <p:cNvSpPr/>
          <p:nvPr/>
        </p:nvSpPr>
        <p:spPr>
          <a:xfrm>
            <a:off x="293970" y="294846"/>
            <a:ext cx="2198913" cy="2197903"/>
          </a:xfrm>
          <a:prstGeom prst="pie">
            <a:avLst>
              <a:gd name="adj1" fmla="val 20410358"/>
              <a:gd name="adj2" fmla="val 3040234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Pie 14"/>
          <p:cNvSpPr/>
          <p:nvPr/>
        </p:nvSpPr>
        <p:spPr>
          <a:xfrm>
            <a:off x="293970" y="294846"/>
            <a:ext cx="2198913" cy="2197903"/>
          </a:xfrm>
          <a:prstGeom prst="pie">
            <a:avLst>
              <a:gd name="adj1" fmla="val 12091916"/>
              <a:gd name="adj2" fmla="val 16203404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Pie 15"/>
          <p:cNvSpPr/>
          <p:nvPr/>
        </p:nvSpPr>
        <p:spPr>
          <a:xfrm>
            <a:off x="293970" y="294846"/>
            <a:ext cx="2198913" cy="2197903"/>
          </a:xfrm>
          <a:prstGeom prst="pie">
            <a:avLst>
              <a:gd name="adj1" fmla="val 3039359"/>
              <a:gd name="adj2" fmla="val 7746069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9551" y="288401"/>
            <a:ext cx="63544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Quicksand Light Regular"/>
                <a:cs typeface="Quicksand Light Regular"/>
              </a:rPr>
              <a:t>Personal Autonomy versus Dehumanization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95" y="1507682"/>
            <a:ext cx="54864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89551" y="294846"/>
            <a:ext cx="0" cy="6293824"/>
          </a:xfrm>
          <a:prstGeom prst="line">
            <a:avLst/>
          </a:prstGeom>
          <a:ln w="317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e 8"/>
          <p:cNvSpPr/>
          <p:nvPr/>
        </p:nvSpPr>
        <p:spPr>
          <a:xfrm>
            <a:off x="293970" y="294846"/>
            <a:ext cx="2198913" cy="2197903"/>
          </a:xfrm>
          <a:prstGeom prst="pie">
            <a:avLst>
              <a:gd name="adj1" fmla="val 7729990"/>
              <a:gd name="adj2" fmla="val 12089082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Pie 9"/>
          <p:cNvSpPr/>
          <p:nvPr/>
        </p:nvSpPr>
        <p:spPr>
          <a:xfrm>
            <a:off x="293970" y="294846"/>
            <a:ext cx="2198913" cy="2197903"/>
          </a:xfrm>
          <a:prstGeom prst="pie">
            <a:avLst>
              <a:gd name="adj1" fmla="val 16221780"/>
              <a:gd name="adj2" fmla="val 20395316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e 10"/>
          <p:cNvSpPr/>
          <p:nvPr/>
        </p:nvSpPr>
        <p:spPr>
          <a:xfrm>
            <a:off x="293970" y="294846"/>
            <a:ext cx="2198913" cy="2197903"/>
          </a:xfrm>
          <a:prstGeom prst="pie">
            <a:avLst>
              <a:gd name="adj1" fmla="val 20410358"/>
              <a:gd name="adj2" fmla="val 3040234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Pie 14"/>
          <p:cNvSpPr/>
          <p:nvPr/>
        </p:nvSpPr>
        <p:spPr>
          <a:xfrm>
            <a:off x="293970" y="294846"/>
            <a:ext cx="2198913" cy="2197903"/>
          </a:xfrm>
          <a:prstGeom prst="pie">
            <a:avLst>
              <a:gd name="adj1" fmla="val 12091916"/>
              <a:gd name="adj2" fmla="val 16203404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Pie 15"/>
          <p:cNvSpPr/>
          <p:nvPr/>
        </p:nvSpPr>
        <p:spPr>
          <a:xfrm>
            <a:off x="293970" y="294846"/>
            <a:ext cx="2198913" cy="2197903"/>
          </a:xfrm>
          <a:prstGeom prst="pie">
            <a:avLst>
              <a:gd name="adj1" fmla="val 3039359"/>
              <a:gd name="adj2" fmla="val 7746069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9551" y="288401"/>
            <a:ext cx="6354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Quicksand Light Regular"/>
                <a:cs typeface="Quicksand Light Regular"/>
              </a:rPr>
              <a:t>Transparency versus Hidden Agendas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1676400"/>
            <a:ext cx="23241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25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789551" y="294846"/>
            <a:ext cx="0" cy="6293824"/>
          </a:xfrm>
          <a:prstGeom prst="line">
            <a:avLst/>
          </a:prstGeom>
          <a:ln w="317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e 8"/>
          <p:cNvSpPr/>
          <p:nvPr/>
        </p:nvSpPr>
        <p:spPr>
          <a:xfrm>
            <a:off x="293970" y="294846"/>
            <a:ext cx="2198913" cy="2197903"/>
          </a:xfrm>
          <a:prstGeom prst="pie">
            <a:avLst>
              <a:gd name="adj1" fmla="val 7729990"/>
              <a:gd name="adj2" fmla="val 12089082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Pie 9"/>
          <p:cNvSpPr/>
          <p:nvPr/>
        </p:nvSpPr>
        <p:spPr>
          <a:xfrm>
            <a:off x="293970" y="294846"/>
            <a:ext cx="2198913" cy="2197903"/>
          </a:xfrm>
          <a:prstGeom prst="pie">
            <a:avLst>
              <a:gd name="adj1" fmla="val 16221780"/>
              <a:gd name="adj2" fmla="val 20395316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e 10"/>
          <p:cNvSpPr/>
          <p:nvPr/>
        </p:nvSpPr>
        <p:spPr>
          <a:xfrm>
            <a:off x="293970" y="294846"/>
            <a:ext cx="2198913" cy="2197903"/>
          </a:xfrm>
          <a:prstGeom prst="pie">
            <a:avLst>
              <a:gd name="adj1" fmla="val 20410358"/>
              <a:gd name="adj2" fmla="val 3040234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Pie 14"/>
          <p:cNvSpPr/>
          <p:nvPr/>
        </p:nvSpPr>
        <p:spPr>
          <a:xfrm>
            <a:off x="293970" y="294846"/>
            <a:ext cx="2198913" cy="2197903"/>
          </a:xfrm>
          <a:prstGeom prst="pie">
            <a:avLst>
              <a:gd name="adj1" fmla="val 12091916"/>
              <a:gd name="adj2" fmla="val 16203404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Pie 15"/>
          <p:cNvSpPr/>
          <p:nvPr/>
        </p:nvSpPr>
        <p:spPr>
          <a:xfrm>
            <a:off x="293970" y="294846"/>
            <a:ext cx="2198913" cy="2197903"/>
          </a:xfrm>
          <a:prstGeom prst="pie">
            <a:avLst>
              <a:gd name="adj1" fmla="val 3039359"/>
              <a:gd name="adj2" fmla="val 7746069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89551" y="288401"/>
            <a:ext cx="6354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Quicksand Light Regular"/>
                <a:cs typeface="Quicksand Light Regular"/>
              </a:rPr>
              <a:t>Hyper-specialization versus Deskilling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998" y="2344060"/>
            <a:ext cx="3606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05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194334" cy="78394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10194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  <a:latin typeface="Quicksand Light Regular"/>
                <a:cs typeface="Quicksand Light Regular"/>
              </a:rPr>
              <a:t>Thanks</a:t>
            </a:r>
            <a:r>
              <a:rPr lang="en-US" sz="3600" dirty="0" smtClean="0">
                <a:solidFill>
                  <a:srgbClr val="000000"/>
                </a:solidFill>
                <a:latin typeface="Quicksand Light Regular"/>
                <a:cs typeface="Quicksand Light Regular"/>
              </a:rPr>
              <a:t>. Questions?</a:t>
            </a:r>
            <a:endParaRPr lang="en-US" sz="3600" dirty="0">
              <a:solidFill>
                <a:srgbClr val="000000"/>
              </a:solidFill>
              <a:latin typeface="Quicksand Light Regular"/>
              <a:cs typeface="Quicksand Ligh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34343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697748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Quicksand Book Regular"/>
                <a:cs typeface="Quicksand Book Regular"/>
              </a:rPr>
              <a:t>The End</a:t>
            </a:r>
          </a:p>
          <a:p>
            <a:pPr algn="ctr"/>
            <a:endParaRPr lang="en-US" sz="4000" dirty="0" smtClean="0">
              <a:solidFill>
                <a:schemeClr val="bg1"/>
              </a:solidFill>
              <a:latin typeface="Quicksand Light Regular"/>
              <a:cs typeface="Quicksand Light Regular"/>
            </a:endParaRPr>
          </a:p>
          <a:p>
            <a:pPr algn="ctr"/>
            <a:r>
              <a:rPr lang="en-US" sz="3600" dirty="0" smtClean="0">
                <a:solidFill>
                  <a:schemeClr val="bg1">
                    <a:lumMod val="75000"/>
                  </a:schemeClr>
                </a:solidFill>
                <a:latin typeface="Quicksand Light Regular"/>
                <a:cs typeface="Quicksand Light Regular"/>
              </a:rPr>
              <a:t>Thanks. Questions?</a:t>
            </a:r>
            <a:endParaRPr lang="en-US" sz="3600" dirty="0">
              <a:solidFill>
                <a:schemeClr val="bg1">
                  <a:lumMod val="75000"/>
                </a:schemeClr>
              </a:solidFill>
              <a:latin typeface="Quicksand Light Regular"/>
              <a:cs typeface="Quicksand Ligh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34821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358" y="997940"/>
            <a:ext cx="5997764" cy="461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76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19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825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9144000" cy="653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86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195560" cy="784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30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194334" cy="783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73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3668</TotalTime>
  <Words>117</Words>
  <Application>Microsoft Macintosh PowerPoint</Application>
  <PresentationFormat>On-screen Show (4:3)</PresentationFormat>
  <Paragraphs>44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oDesk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Skill in the Crowd</dc:title>
  <dc:creator>Greg Little</dc:creator>
  <cp:lastModifiedBy>Greg Little</cp:lastModifiedBy>
  <cp:revision>68</cp:revision>
  <dcterms:created xsi:type="dcterms:W3CDTF">2012-01-11T07:09:40Z</dcterms:created>
  <dcterms:modified xsi:type="dcterms:W3CDTF">2012-05-30T18:46:07Z</dcterms:modified>
</cp:coreProperties>
</file>